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1.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6858000" cy="9906000" type="A4"/>
  <p:notesSz cx="6858000" cy="9144000"/>
  <p:defaultTextStyle>
    <a:defPPr>
      <a:defRPr lang="en-US"/>
    </a:defPPr>
    <a:lvl1pPr marL="0" algn="l" defTabSz="627827" rtl="0" eaLnBrk="1" latinLnBrk="0" hangingPunct="1">
      <a:defRPr sz="1236" kern="1200">
        <a:solidFill>
          <a:schemeClr val="tx1"/>
        </a:solidFill>
        <a:latin typeface="+mn-lt"/>
        <a:ea typeface="+mn-ea"/>
        <a:cs typeface="+mn-cs"/>
      </a:defRPr>
    </a:lvl1pPr>
    <a:lvl2pPr marL="313914" algn="l" defTabSz="627827" rtl="0" eaLnBrk="1" latinLnBrk="0" hangingPunct="1">
      <a:defRPr sz="1236" kern="1200">
        <a:solidFill>
          <a:schemeClr val="tx1"/>
        </a:solidFill>
        <a:latin typeface="+mn-lt"/>
        <a:ea typeface="+mn-ea"/>
        <a:cs typeface="+mn-cs"/>
      </a:defRPr>
    </a:lvl2pPr>
    <a:lvl3pPr marL="627827" algn="l" defTabSz="627827" rtl="0" eaLnBrk="1" latinLnBrk="0" hangingPunct="1">
      <a:defRPr sz="1236" kern="1200">
        <a:solidFill>
          <a:schemeClr val="tx1"/>
        </a:solidFill>
        <a:latin typeface="+mn-lt"/>
        <a:ea typeface="+mn-ea"/>
        <a:cs typeface="+mn-cs"/>
      </a:defRPr>
    </a:lvl3pPr>
    <a:lvl4pPr marL="941741" algn="l" defTabSz="627827" rtl="0" eaLnBrk="1" latinLnBrk="0" hangingPunct="1">
      <a:defRPr sz="1236" kern="1200">
        <a:solidFill>
          <a:schemeClr val="tx1"/>
        </a:solidFill>
        <a:latin typeface="+mn-lt"/>
        <a:ea typeface="+mn-ea"/>
        <a:cs typeface="+mn-cs"/>
      </a:defRPr>
    </a:lvl4pPr>
    <a:lvl5pPr marL="1255654" algn="l" defTabSz="627827" rtl="0" eaLnBrk="1" latinLnBrk="0" hangingPunct="1">
      <a:defRPr sz="1236" kern="1200">
        <a:solidFill>
          <a:schemeClr val="tx1"/>
        </a:solidFill>
        <a:latin typeface="+mn-lt"/>
        <a:ea typeface="+mn-ea"/>
        <a:cs typeface="+mn-cs"/>
      </a:defRPr>
    </a:lvl5pPr>
    <a:lvl6pPr marL="1569568" algn="l" defTabSz="627827" rtl="0" eaLnBrk="1" latinLnBrk="0" hangingPunct="1">
      <a:defRPr sz="1236" kern="1200">
        <a:solidFill>
          <a:schemeClr val="tx1"/>
        </a:solidFill>
        <a:latin typeface="+mn-lt"/>
        <a:ea typeface="+mn-ea"/>
        <a:cs typeface="+mn-cs"/>
      </a:defRPr>
    </a:lvl6pPr>
    <a:lvl7pPr marL="1883481" algn="l" defTabSz="627827" rtl="0" eaLnBrk="1" latinLnBrk="0" hangingPunct="1">
      <a:defRPr sz="1236" kern="1200">
        <a:solidFill>
          <a:schemeClr val="tx1"/>
        </a:solidFill>
        <a:latin typeface="+mn-lt"/>
        <a:ea typeface="+mn-ea"/>
        <a:cs typeface="+mn-cs"/>
      </a:defRPr>
    </a:lvl7pPr>
    <a:lvl8pPr marL="2197395" algn="l" defTabSz="627827" rtl="0" eaLnBrk="1" latinLnBrk="0" hangingPunct="1">
      <a:defRPr sz="1236" kern="1200">
        <a:solidFill>
          <a:schemeClr val="tx1"/>
        </a:solidFill>
        <a:latin typeface="+mn-lt"/>
        <a:ea typeface="+mn-ea"/>
        <a:cs typeface="+mn-cs"/>
      </a:defRPr>
    </a:lvl8pPr>
    <a:lvl9pPr marL="2511308" algn="l" defTabSz="627827" rtl="0" eaLnBrk="1" latinLnBrk="0" hangingPunct="1">
      <a:defRPr sz="123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E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86" autoAdjust="0"/>
  </p:normalViewPr>
  <p:slideViewPr>
    <p:cSldViewPr snapToGrid="0">
      <p:cViewPr>
        <p:scale>
          <a:sx n="66" d="100"/>
          <a:sy n="66" d="100"/>
        </p:scale>
        <p:origin x="2658"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FEEBC83-8CF6-45E0-8A0D-B2F6E0D9E8B2}"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F4529C-0A0C-4CB5-8D25-1D53EED02E4C}" type="slidenum">
              <a:rPr lang="en-US" smtClean="0"/>
              <a:t>‹#›</a:t>
            </a:fld>
            <a:endParaRPr lang="en-US"/>
          </a:p>
        </p:txBody>
      </p:sp>
    </p:spTree>
    <p:extLst>
      <p:ext uri="{BB962C8B-B14F-4D97-AF65-F5344CB8AC3E}">
        <p14:creationId xmlns:p14="http://schemas.microsoft.com/office/powerpoint/2010/main" val="788450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FEEBC83-8CF6-45E0-8A0D-B2F6E0D9E8B2}"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F4529C-0A0C-4CB5-8D25-1D53EED02E4C}" type="slidenum">
              <a:rPr lang="en-US" smtClean="0"/>
              <a:t>‹#›</a:t>
            </a:fld>
            <a:endParaRPr lang="en-US"/>
          </a:p>
        </p:txBody>
      </p:sp>
    </p:spTree>
    <p:extLst>
      <p:ext uri="{BB962C8B-B14F-4D97-AF65-F5344CB8AC3E}">
        <p14:creationId xmlns:p14="http://schemas.microsoft.com/office/powerpoint/2010/main" val="38513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FEEBC83-8CF6-45E0-8A0D-B2F6E0D9E8B2}"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F4529C-0A0C-4CB5-8D25-1D53EED02E4C}" type="slidenum">
              <a:rPr lang="en-US" smtClean="0"/>
              <a:t>‹#›</a:t>
            </a:fld>
            <a:endParaRPr lang="en-US"/>
          </a:p>
        </p:txBody>
      </p:sp>
    </p:spTree>
    <p:extLst>
      <p:ext uri="{BB962C8B-B14F-4D97-AF65-F5344CB8AC3E}">
        <p14:creationId xmlns:p14="http://schemas.microsoft.com/office/powerpoint/2010/main" val="661945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FEEBC83-8CF6-45E0-8A0D-B2F6E0D9E8B2}"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F4529C-0A0C-4CB5-8D25-1D53EED02E4C}" type="slidenum">
              <a:rPr lang="en-US" smtClean="0"/>
              <a:t>‹#›</a:t>
            </a:fld>
            <a:endParaRPr lang="en-US"/>
          </a:p>
        </p:txBody>
      </p:sp>
    </p:spTree>
    <p:extLst>
      <p:ext uri="{BB962C8B-B14F-4D97-AF65-F5344CB8AC3E}">
        <p14:creationId xmlns:p14="http://schemas.microsoft.com/office/powerpoint/2010/main" val="2468589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EEBC83-8CF6-45E0-8A0D-B2F6E0D9E8B2}"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F4529C-0A0C-4CB5-8D25-1D53EED02E4C}" type="slidenum">
              <a:rPr lang="en-US" smtClean="0"/>
              <a:t>‹#›</a:t>
            </a:fld>
            <a:endParaRPr lang="en-US"/>
          </a:p>
        </p:txBody>
      </p:sp>
    </p:spTree>
    <p:extLst>
      <p:ext uri="{BB962C8B-B14F-4D97-AF65-F5344CB8AC3E}">
        <p14:creationId xmlns:p14="http://schemas.microsoft.com/office/powerpoint/2010/main" val="1626208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FEEBC83-8CF6-45E0-8A0D-B2F6E0D9E8B2}" type="datetimeFigureOut">
              <a:rPr lang="en-US" smtClean="0"/>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F4529C-0A0C-4CB5-8D25-1D53EED02E4C}" type="slidenum">
              <a:rPr lang="en-US" smtClean="0"/>
              <a:t>‹#›</a:t>
            </a:fld>
            <a:endParaRPr lang="en-US"/>
          </a:p>
        </p:txBody>
      </p:sp>
    </p:spTree>
    <p:extLst>
      <p:ext uri="{BB962C8B-B14F-4D97-AF65-F5344CB8AC3E}">
        <p14:creationId xmlns:p14="http://schemas.microsoft.com/office/powerpoint/2010/main" val="2920869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FEEBC83-8CF6-45E0-8A0D-B2F6E0D9E8B2}" type="datetimeFigureOut">
              <a:rPr lang="en-US" smtClean="0"/>
              <a:t>9/28/2022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F4529C-0A0C-4CB5-8D25-1D53EED02E4C}" type="slidenum">
              <a:rPr lang="en-US" smtClean="0"/>
              <a:t>‹#›</a:t>
            </a:fld>
            <a:endParaRPr lang="en-US"/>
          </a:p>
        </p:txBody>
      </p:sp>
    </p:spTree>
    <p:extLst>
      <p:ext uri="{BB962C8B-B14F-4D97-AF65-F5344CB8AC3E}">
        <p14:creationId xmlns:p14="http://schemas.microsoft.com/office/powerpoint/2010/main" val="1150388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FEEBC83-8CF6-45E0-8A0D-B2F6E0D9E8B2}" type="datetimeFigureOut">
              <a:rPr lang="en-US" smtClean="0"/>
              <a:t>9/28/2022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F4529C-0A0C-4CB5-8D25-1D53EED02E4C}" type="slidenum">
              <a:rPr lang="en-US" smtClean="0"/>
              <a:t>‹#›</a:t>
            </a:fld>
            <a:endParaRPr lang="en-US"/>
          </a:p>
        </p:txBody>
      </p:sp>
    </p:spTree>
    <p:extLst>
      <p:ext uri="{BB962C8B-B14F-4D97-AF65-F5344CB8AC3E}">
        <p14:creationId xmlns:p14="http://schemas.microsoft.com/office/powerpoint/2010/main" val="1794030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EEBC83-8CF6-45E0-8A0D-B2F6E0D9E8B2}" type="datetimeFigureOut">
              <a:rPr lang="en-US" smtClean="0"/>
              <a:t>9/28/2022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F4529C-0A0C-4CB5-8D25-1D53EED02E4C}" type="slidenum">
              <a:rPr lang="en-US" smtClean="0"/>
              <a:t>‹#›</a:t>
            </a:fld>
            <a:endParaRPr lang="en-US"/>
          </a:p>
        </p:txBody>
      </p:sp>
    </p:spTree>
    <p:extLst>
      <p:ext uri="{BB962C8B-B14F-4D97-AF65-F5344CB8AC3E}">
        <p14:creationId xmlns:p14="http://schemas.microsoft.com/office/powerpoint/2010/main" val="680383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EEBC83-8CF6-45E0-8A0D-B2F6E0D9E8B2}" type="datetimeFigureOut">
              <a:rPr lang="en-US" smtClean="0"/>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F4529C-0A0C-4CB5-8D25-1D53EED02E4C}" type="slidenum">
              <a:rPr lang="en-US" smtClean="0"/>
              <a:t>‹#›</a:t>
            </a:fld>
            <a:endParaRPr lang="en-US"/>
          </a:p>
        </p:txBody>
      </p:sp>
    </p:spTree>
    <p:extLst>
      <p:ext uri="{BB962C8B-B14F-4D97-AF65-F5344CB8AC3E}">
        <p14:creationId xmlns:p14="http://schemas.microsoft.com/office/powerpoint/2010/main" val="2459382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EEBC83-8CF6-45E0-8A0D-B2F6E0D9E8B2}" type="datetimeFigureOut">
              <a:rPr lang="en-US" smtClean="0"/>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F4529C-0A0C-4CB5-8D25-1D53EED02E4C}" type="slidenum">
              <a:rPr lang="en-US" smtClean="0"/>
              <a:t>‹#›</a:t>
            </a:fld>
            <a:endParaRPr lang="en-US"/>
          </a:p>
        </p:txBody>
      </p:sp>
    </p:spTree>
    <p:extLst>
      <p:ext uri="{BB962C8B-B14F-4D97-AF65-F5344CB8AC3E}">
        <p14:creationId xmlns:p14="http://schemas.microsoft.com/office/powerpoint/2010/main" val="1233241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DFEEBC83-8CF6-45E0-8A0D-B2F6E0D9E8B2}" type="datetimeFigureOut">
              <a:rPr lang="en-US" smtClean="0"/>
              <a:t>9/28/2022</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8BF4529C-0A0C-4CB5-8D25-1D53EED02E4C}" type="slidenum">
              <a:rPr lang="en-US" smtClean="0"/>
              <a:t>‹#›</a:t>
            </a:fld>
            <a:endParaRPr lang="en-US"/>
          </a:p>
        </p:txBody>
      </p:sp>
    </p:spTree>
    <p:extLst>
      <p:ext uri="{BB962C8B-B14F-4D97-AF65-F5344CB8AC3E}">
        <p14:creationId xmlns:p14="http://schemas.microsoft.com/office/powerpoint/2010/main" val="316401441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rot="5400000">
            <a:off x="-714830" y="714830"/>
            <a:ext cx="8287659" cy="6858000"/>
          </a:xfrm>
          <a:prstGeom prst="rect">
            <a:avLst/>
          </a:prstGeom>
          <a:blipFill dpi="0" rotWithShape="0">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p:cNvSpPr/>
          <p:nvPr/>
        </p:nvSpPr>
        <p:spPr>
          <a:xfrm rot="5400000">
            <a:off x="-231991" y="231993"/>
            <a:ext cx="1583328" cy="1119345"/>
          </a:xfrm>
          <a:custGeom>
            <a:avLst/>
            <a:gdLst>
              <a:gd name="connsiteX0" fmla="*/ 0 w 1014984"/>
              <a:gd name="connsiteY0" fmla="*/ 1016000 h 1016000"/>
              <a:gd name="connsiteX1" fmla="*/ 507492 w 1014984"/>
              <a:gd name="connsiteY1" fmla="*/ 0 h 1016000"/>
              <a:gd name="connsiteX2" fmla="*/ 1014984 w 1014984"/>
              <a:gd name="connsiteY2" fmla="*/ 1016000 h 1016000"/>
              <a:gd name="connsiteX3" fmla="*/ 0 w 1014984"/>
              <a:gd name="connsiteY3" fmla="*/ 1016000 h 1016000"/>
              <a:gd name="connsiteX0" fmla="*/ 0 w 1014984"/>
              <a:gd name="connsiteY0" fmla="*/ 717550 h 717550"/>
              <a:gd name="connsiteX1" fmla="*/ 2667 w 1014984"/>
              <a:gd name="connsiteY1" fmla="*/ 0 h 717550"/>
              <a:gd name="connsiteX2" fmla="*/ 1014984 w 1014984"/>
              <a:gd name="connsiteY2" fmla="*/ 717550 h 717550"/>
              <a:gd name="connsiteX3" fmla="*/ 0 w 1014984"/>
              <a:gd name="connsiteY3" fmla="*/ 717550 h 717550"/>
            </a:gdLst>
            <a:ahLst/>
            <a:cxnLst>
              <a:cxn ang="0">
                <a:pos x="connsiteX0" y="connsiteY0"/>
              </a:cxn>
              <a:cxn ang="0">
                <a:pos x="connsiteX1" y="connsiteY1"/>
              </a:cxn>
              <a:cxn ang="0">
                <a:pos x="connsiteX2" y="connsiteY2"/>
              </a:cxn>
              <a:cxn ang="0">
                <a:pos x="connsiteX3" y="connsiteY3"/>
              </a:cxn>
            </a:cxnLst>
            <a:rect l="l" t="t" r="r" b="b"/>
            <a:pathLst>
              <a:path w="1014984" h="717550">
                <a:moveTo>
                  <a:pt x="0" y="717550"/>
                </a:moveTo>
                <a:lnTo>
                  <a:pt x="2667" y="0"/>
                </a:lnTo>
                <a:lnTo>
                  <a:pt x="1014984" y="717550"/>
                </a:lnTo>
                <a:lnTo>
                  <a:pt x="0" y="71755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2642" tIns="71321" rIns="142642" bIns="71321" numCol="1" spcCol="0" rtlCol="0" fromWordArt="0" anchor="ctr" anchorCtr="0" forceAA="0" compatLnSpc="1">
            <a:prstTxWarp prst="textNoShape">
              <a:avLst/>
            </a:prstTxWarp>
            <a:noAutofit/>
          </a:bodyPr>
          <a:lstStyle/>
          <a:p>
            <a:pPr algn="ctr"/>
            <a:endParaRPr lang="en-US" sz="2808" dirty="0"/>
          </a:p>
        </p:txBody>
      </p:sp>
      <p:cxnSp>
        <p:nvCxnSpPr>
          <p:cNvPr id="6" name="Straight Connector 5"/>
          <p:cNvCxnSpPr/>
          <p:nvPr/>
        </p:nvCxnSpPr>
        <p:spPr>
          <a:xfrm flipV="1">
            <a:off x="1387310" y="883433"/>
            <a:ext cx="5470690" cy="30967"/>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762868" y="535508"/>
            <a:ext cx="624442" cy="3788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Regular Pentagon 14"/>
          <p:cNvSpPr/>
          <p:nvPr/>
        </p:nvSpPr>
        <p:spPr>
          <a:xfrm rot="16200000">
            <a:off x="1685925" y="2543175"/>
            <a:ext cx="3638550" cy="6705600"/>
          </a:xfrm>
          <a:custGeom>
            <a:avLst/>
            <a:gdLst>
              <a:gd name="connsiteX0" fmla="*/ 4 w 3394893"/>
              <a:gd name="connsiteY0" fmla="*/ 5239033 h 13716001"/>
              <a:gd name="connsiteX1" fmla="*/ 1697447 w 3394893"/>
              <a:gd name="connsiteY1" fmla="*/ 0 h 13716001"/>
              <a:gd name="connsiteX2" fmla="*/ 3394889 w 3394893"/>
              <a:gd name="connsiteY2" fmla="*/ 5239033 h 13716001"/>
              <a:gd name="connsiteX3" fmla="*/ 2746524 w 3394893"/>
              <a:gd name="connsiteY3" fmla="*/ 13715966 h 13716001"/>
              <a:gd name="connsiteX4" fmla="*/ 648369 w 3394893"/>
              <a:gd name="connsiteY4" fmla="*/ 13715966 h 13716001"/>
              <a:gd name="connsiteX5" fmla="*/ 4 w 3394893"/>
              <a:gd name="connsiteY5" fmla="*/ 5239033 h 13716001"/>
              <a:gd name="connsiteX0" fmla="*/ 0 w 3844828"/>
              <a:gd name="connsiteY0" fmla="*/ 5239033 h 13715966"/>
              <a:gd name="connsiteX1" fmla="*/ 1697443 w 3844828"/>
              <a:gd name="connsiteY1" fmla="*/ 0 h 13715966"/>
              <a:gd name="connsiteX2" fmla="*/ 3844828 w 3844828"/>
              <a:gd name="connsiteY2" fmla="*/ 1712061 h 13715966"/>
              <a:gd name="connsiteX3" fmla="*/ 2746520 w 3844828"/>
              <a:gd name="connsiteY3" fmla="*/ 13715966 h 13715966"/>
              <a:gd name="connsiteX4" fmla="*/ 648365 w 3844828"/>
              <a:gd name="connsiteY4" fmla="*/ 13715966 h 13715966"/>
              <a:gd name="connsiteX5" fmla="*/ 0 w 3844828"/>
              <a:gd name="connsiteY5" fmla="*/ 5239033 h 13715966"/>
              <a:gd name="connsiteX0" fmla="*/ 0 w 3714199"/>
              <a:gd name="connsiteY0" fmla="*/ 1624976 h 13715966"/>
              <a:gd name="connsiteX1" fmla="*/ 1566814 w 3714199"/>
              <a:gd name="connsiteY1" fmla="*/ 0 h 13715966"/>
              <a:gd name="connsiteX2" fmla="*/ 3714199 w 3714199"/>
              <a:gd name="connsiteY2" fmla="*/ 1712061 h 13715966"/>
              <a:gd name="connsiteX3" fmla="*/ 2615891 w 3714199"/>
              <a:gd name="connsiteY3" fmla="*/ 13715966 h 13715966"/>
              <a:gd name="connsiteX4" fmla="*/ 517736 w 3714199"/>
              <a:gd name="connsiteY4" fmla="*/ 13715966 h 13715966"/>
              <a:gd name="connsiteX5" fmla="*/ 0 w 3714199"/>
              <a:gd name="connsiteY5" fmla="*/ 1624976 h 13715966"/>
              <a:gd name="connsiteX0" fmla="*/ 62836 w 3777035"/>
              <a:gd name="connsiteY0" fmla="*/ 1624976 h 13715966"/>
              <a:gd name="connsiteX1" fmla="*/ 1629650 w 3777035"/>
              <a:gd name="connsiteY1" fmla="*/ 0 h 13715966"/>
              <a:gd name="connsiteX2" fmla="*/ 3777035 w 3777035"/>
              <a:gd name="connsiteY2" fmla="*/ 1712061 h 13715966"/>
              <a:gd name="connsiteX3" fmla="*/ 2678727 w 3777035"/>
              <a:gd name="connsiteY3" fmla="*/ 13715966 h 13715966"/>
              <a:gd name="connsiteX4" fmla="*/ 0 w 3777035"/>
              <a:gd name="connsiteY4" fmla="*/ 13701455 h 13715966"/>
              <a:gd name="connsiteX5" fmla="*/ 62836 w 3777035"/>
              <a:gd name="connsiteY5" fmla="*/ 1624976 h 13715966"/>
              <a:gd name="connsiteX0" fmla="*/ 62836 w 3777035"/>
              <a:gd name="connsiteY0" fmla="*/ 1624976 h 13701455"/>
              <a:gd name="connsiteX1" fmla="*/ 1629650 w 3777035"/>
              <a:gd name="connsiteY1" fmla="*/ 0 h 13701455"/>
              <a:gd name="connsiteX2" fmla="*/ 3777035 w 3777035"/>
              <a:gd name="connsiteY2" fmla="*/ 1712061 h 13701455"/>
              <a:gd name="connsiteX3" fmla="*/ 3593127 w 3777035"/>
              <a:gd name="connsiteY3" fmla="*/ 13701454 h 13701455"/>
              <a:gd name="connsiteX4" fmla="*/ 0 w 3777035"/>
              <a:gd name="connsiteY4" fmla="*/ 13701455 h 13701455"/>
              <a:gd name="connsiteX5" fmla="*/ 62836 w 3777035"/>
              <a:gd name="connsiteY5" fmla="*/ 1624976 h 13701455"/>
              <a:gd name="connsiteX0" fmla="*/ 1876 w 3777035"/>
              <a:gd name="connsiteY0" fmla="*/ 1731656 h 13701455"/>
              <a:gd name="connsiteX1" fmla="*/ 1629650 w 3777035"/>
              <a:gd name="connsiteY1" fmla="*/ 0 h 13701455"/>
              <a:gd name="connsiteX2" fmla="*/ 3777035 w 3777035"/>
              <a:gd name="connsiteY2" fmla="*/ 1712061 h 13701455"/>
              <a:gd name="connsiteX3" fmla="*/ 3593127 w 3777035"/>
              <a:gd name="connsiteY3" fmla="*/ 13701454 h 13701455"/>
              <a:gd name="connsiteX4" fmla="*/ 0 w 3777035"/>
              <a:gd name="connsiteY4" fmla="*/ 13701455 h 13701455"/>
              <a:gd name="connsiteX5" fmla="*/ 1876 w 3777035"/>
              <a:gd name="connsiteY5" fmla="*/ 1731656 h 13701455"/>
              <a:gd name="connsiteX0" fmla="*/ 1876 w 3777035"/>
              <a:gd name="connsiteY0" fmla="*/ 1731656 h 13701455"/>
              <a:gd name="connsiteX1" fmla="*/ 1797290 w 3777035"/>
              <a:gd name="connsiteY1" fmla="*/ 0 h 13701455"/>
              <a:gd name="connsiteX2" fmla="*/ 3777035 w 3777035"/>
              <a:gd name="connsiteY2" fmla="*/ 1712061 h 13701455"/>
              <a:gd name="connsiteX3" fmla="*/ 3593127 w 3777035"/>
              <a:gd name="connsiteY3" fmla="*/ 13701454 h 13701455"/>
              <a:gd name="connsiteX4" fmla="*/ 0 w 3777035"/>
              <a:gd name="connsiteY4" fmla="*/ 13701455 h 13701455"/>
              <a:gd name="connsiteX5" fmla="*/ 1876 w 3777035"/>
              <a:gd name="connsiteY5" fmla="*/ 1731656 h 13701455"/>
              <a:gd name="connsiteX0" fmla="*/ 1876 w 3777035"/>
              <a:gd name="connsiteY0" fmla="*/ 1731656 h 13701455"/>
              <a:gd name="connsiteX1" fmla="*/ 1858250 w 3777035"/>
              <a:gd name="connsiteY1" fmla="*/ 0 h 13701455"/>
              <a:gd name="connsiteX2" fmla="*/ 3777035 w 3777035"/>
              <a:gd name="connsiteY2" fmla="*/ 1712061 h 13701455"/>
              <a:gd name="connsiteX3" fmla="*/ 3593127 w 3777035"/>
              <a:gd name="connsiteY3" fmla="*/ 13701454 h 13701455"/>
              <a:gd name="connsiteX4" fmla="*/ 0 w 3777035"/>
              <a:gd name="connsiteY4" fmla="*/ 13701455 h 13701455"/>
              <a:gd name="connsiteX5" fmla="*/ 1876 w 3777035"/>
              <a:gd name="connsiteY5" fmla="*/ 1731656 h 13701455"/>
              <a:gd name="connsiteX0" fmla="*/ 1876 w 3777035"/>
              <a:gd name="connsiteY0" fmla="*/ 1731656 h 13701455"/>
              <a:gd name="connsiteX1" fmla="*/ 2003030 w 3777035"/>
              <a:gd name="connsiteY1" fmla="*/ 0 h 13701455"/>
              <a:gd name="connsiteX2" fmla="*/ 3777035 w 3777035"/>
              <a:gd name="connsiteY2" fmla="*/ 1712061 h 13701455"/>
              <a:gd name="connsiteX3" fmla="*/ 3593127 w 3777035"/>
              <a:gd name="connsiteY3" fmla="*/ 13701454 h 13701455"/>
              <a:gd name="connsiteX4" fmla="*/ 0 w 3777035"/>
              <a:gd name="connsiteY4" fmla="*/ 13701455 h 13701455"/>
              <a:gd name="connsiteX5" fmla="*/ 1876 w 3777035"/>
              <a:gd name="connsiteY5" fmla="*/ 1731656 h 13701455"/>
              <a:gd name="connsiteX0" fmla="*/ 1876 w 3777035"/>
              <a:gd name="connsiteY0" fmla="*/ 1739276 h 13709075"/>
              <a:gd name="connsiteX1" fmla="*/ 2063990 w 3777035"/>
              <a:gd name="connsiteY1" fmla="*/ 0 h 13709075"/>
              <a:gd name="connsiteX2" fmla="*/ 3777035 w 3777035"/>
              <a:gd name="connsiteY2" fmla="*/ 1719681 h 13709075"/>
              <a:gd name="connsiteX3" fmla="*/ 3593127 w 3777035"/>
              <a:gd name="connsiteY3" fmla="*/ 13709074 h 13709075"/>
              <a:gd name="connsiteX4" fmla="*/ 0 w 3777035"/>
              <a:gd name="connsiteY4" fmla="*/ 13709075 h 13709075"/>
              <a:gd name="connsiteX5" fmla="*/ 1876 w 3777035"/>
              <a:gd name="connsiteY5" fmla="*/ 1739276 h 13709075"/>
              <a:gd name="connsiteX0" fmla="*/ 1876 w 3777035"/>
              <a:gd name="connsiteY0" fmla="*/ 1746896 h 13716695"/>
              <a:gd name="connsiteX1" fmla="*/ 1987790 w 3777035"/>
              <a:gd name="connsiteY1" fmla="*/ 0 h 13716695"/>
              <a:gd name="connsiteX2" fmla="*/ 3777035 w 3777035"/>
              <a:gd name="connsiteY2" fmla="*/ 1727301 h 13716695"/>
              <a:gd name="connsiteX3" fmla="*/ 3593127 w 3777035"/>
              <a:gd name="connsiteY3" fmla="*/ 13716694 h 13716695"/>
              <a:gd name="connsiteX4" fmla="*/ 0 w 3777035"/>
              <a:gd name="connsiteY4" fmla="*/ 13716695 h 13716695"/>
              <a:gd name="connsiteX5" fmla="*/ 1876 w 3777035"/>
              <a:gd name="connsiteY5" fmla="*/ 1746896 h 13716695"/>
              <a:gd name="connsiteX0" fmla="*/ 1876 w 3777035"/>
              <a:gd name="connsiteY0" fmla="*/ 1746896 h 13724314"/>
              <a:gd name="connsiteX1" fmla="*/ 1987790 w 3777035"/>
              <a:gd name="connsiteY1" fmla="*/ 0 h 13724314"/>
              <a:gd name="connsiteX2" fmla="*/ 3777035 w 3777035"/>
              <a:gd name="connsiteY2" fmla="*/ 1727301 h 13724314"/>
              <a:gd name="connsiteX3" fmla="*/ 3768387 w 3777035"/>
              <a:gd name="connsiteY3" fmla="*/ 13724314 h 13724314"/>
              <a:gd name="connsiteX4" fmla="*/ 0 w 3777035"/>
              <a:gd name="connsiteY4" fmla="*/ 13716695 h 13724314"/>
              <a:gd name="connsiteX5" fmla="*/ 1876 w 3777035"/>
              <a:gd name="connsiteY5" fmla="*/ 1746896 h 1372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7035" h="13724314">
                <a:moveTo>
                  <a:pt x="1876" y="1746896"/>
                </a:moveTo>
                <a:lnTo>
                  <a:pt x="1987790" y="0"/>
                </a:lnTo>
                <a:lnTo>
                  <a:pt x="3777035" y="1727301"/>
                </a:lnTo>
                <a:cubicBezTo>
                  <a:pt x="3774152" y="5726305"/>
                  <a:pt x="3771270" y="9725310"/>
                  <a:pt x="3768387" y="13724314"/>
                </a:cubicBezTo>
                <a:lnTo>
                  <a:pt x="0" y="13716695"/>
                </a:lnTo>
                <a:cubicBezTo>
                  <a:pt x="625" y="9726762"/>
                  <a:pt x="1251" y="5736829"/>
                  <a:pt x="1876" y="1746896"/>
                </a:cubicBezTo>
                <a:close/>
              </a:path>
            </a:pathLst>
          </a:custGeom>
          <a:blipFill dpi="0" rotWithShape="0">
            <a:blip r:embed="rId3"/>
            <a:srcRect/>
            <a:stretch>
              <a:fillRect t="-11371" b="-113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2642" tIns="71321" rIns="142642" bIns="71321" numCol="1" spcCol="0" rtlCol="0" fromWordArt="0" anchor="ctr" anchorCtr="0" forceAA="0" compatLnSpc="1">
            <a:prstTxWarp prst="textNoShape">
              <a:avLst/>
            </a:prstTxWarp>
            <a:noAutofit/>
          </a:bodyPr>
          <a:lstStyle/>
          <a:p>
            <a:pPr algn="ctr"/>
            <a:endParaRPr lang="en-US" sz="2808"/>
          </a:p>
        </p:txBody>
      </p:sp>
      <p:sp>
        <p:nvSpPr>
          <p:cNvPr id="16" name="Regular Pentagon 14"/>
          <p:cNvSpPr/>
          <p:nvPr/>
        </p:nvSpPr>
        <p:spPr>
          <a:xfrm rot="16200000">
            <a:off x="1457323" y="2486023"/>
            <a:ext cx="3943354" cy="6858000"/>
          </a:xfrm>
          <a:custGeom>
            <a:avLst/>
            <a:gdLst>
              <a:gd name="connsiteX0" fmla="*/ 4 w 3394893"/>
              <a:gd name="connsiteY0" fmla="*/ 5239033 h 13716001"/>
              <a:gd name="connsiteX1" fmla="*/ 1697447 w 3394893"/>
              <a:gd name="connsiteY1" fmla="*/ 0 h 13716001"/>
              <a:gd name="connsiteX2" fmla="*/ 3394889 w 3394893"/>
              <a:gd name="connsiteY2" fmla="*/ 5239033 h 13716001"/>
              <a:gd name="connsiteX3" fmla="*/ 2746524 w 3394893"/>
              <a:gd name="connsiteY3" fmla="*/ 13715966 h 13716001"/>
              <a:gd name="connsiteX4" fmla="*/ 648369 w 3394893"/>
              <a:gd name="connsiteY4" fmla="*/ 13715966 h 13716001"/>
              <a:gd name="connsiteX5" fmla="*/ 4 w 3394893"/>
              <a:gd name="connsiteY5" fmla="*/ 5239033 h 13716001"/>
              <a:gd name="connsiteX0" fmla="*/ 0 w 3844828"/>
              <a:gd name="connsiteY0" fmla="*/ 5239033 h 13715966"/>
              <a:gd name="connsiteX1" fmla="*/ 1697443 w 3844828"/>
              <a:gd name="connsiteY1" fmla="*/ 0 h 13715966"/>
              <a:gd name="connsiteX2" fmla="*/ 3844828 w 3844828"/>
              <a:gd name="connsiteY2" fmla="*/ 1712061 h 13715966"/>
              <a:gd name="connsiteX3" fmla="*/ 2746520 w 3844828"/>
              <a:gd name="connsiteY3" fmla="*/ 13715966 h 13715966"/>
              <a:gd name="connsiteX4" fmla="*/ 648365 w 3844828"/>
              <a:gd name="connsiteY4" fmla="*/ 13715966 h 13715966"/>
              <a:gd name="connsiteX5" fmla="*/ 0 w 3844828"/>
              <a:gd name="connsiteY5" fmla="*/ 5239033 h 13715966"/>
              <a:gd name="connsiteX0" fmla="*/ 0 w 3714199"/>
              <a:gd name="connsiteY0" fmla="*/ 1624976 h 13715966"/>
              <a:gd name="connsiteX1" fmla="*/ 1566814 w 3714199"/>
              <a:gd name="connsiteY1" fmla="*/ 0 h 13715966"/>
              <a:gd name="connsiteX2" fmla="*/ 3714199 w 3714199"/>
              <a:gd name="connsiteY2" fmla="*/ 1712061 h 13715966"/>
              <a:gd name="connsiteX3" fmla="*/ 2615891 w 3714199"/>
              <a:gd name="connsiteY3" fmla="*/ 13715966 h 13715966"/>
              <a:gd name="connsiteX4" fmla="*/ 517736 w 3714199"/>
              <a:gd name="connsiteY4" fmla="*/ 13715966 h 13715966"/>
              <a:gd name="connsiteX5" fmla="*/ 0 w 3714199"/>
              <a:gd name="connsiteY5" fmla="*/ 1624976 h 13715966"/>
              <a:gd name="connsiteX0" fmla="*/ 62836 w 3777035"/>
              <a:gd name="connsiteY0" fmla="*/ 1624976 h 13715966"/>
              <a:gd name="connsiteX1" fmla="*/ 1629650 w 3777035"/>
              <a:gd name="connsiteY1" fmla="*/ 0 h 13715966"/>
              <a:gd name="connsiteX2" fmla="*/ 3777035 w 3777035"/>
              <a:gd name="connsiteY2" fmla="*/ 1712061 h 13715966"/>
              <a:gd name="connsiteX3" fmla="*/ 2678727 w 3777035"/>
              <a:gd name="connsiteY3" fmla="*/ 13715966 h 13715966"/>
              <a:gd name="connsiteX4" fmla="*/ 0 w 3777035"/>
              <a:gd name="connsiteY4" fmla="*/ 13701455 h 13715966"/>
              <a:gd name="connsiteX5" fmla="*/ 62836 w 3777035"/>
              <a:gd name="connsiteY5" fmla="*/ 1624976 h 13715966"/>
              <a:gd name="connsiteX0" fmla="*/ 62836 w 3777035"/>
              <a:gd name="connsiteY0" fmla="*/ 1624976 h 13701455"/>
              <a:gd name="connsiteX1" fmla="*/ 1629650 w 3777035"/>
              <a:gd name="connsiteY1" fmla="*/ 0 h 13701455"/>
              <a:gd name="connsiteX2" fmla="*/ 3777035 w 3777035"/>
              <a:gd name="connsiteY2" fmla="*/ 1712061 h 13701455"/>
              <a:gd name="connsiteX3" fmla="*/ 3593127 w 3777035"/>
              <a:gd name="connsiteY3" fmla="*/ 13701454 h 13701455"/>
              <a:gd name="connsiteX4" fmla="*/ 0 w 3777035"/>
              <a:gd name="connsiteY4" fmla="*/ 13701455 h 13701455"/>
              <a:gd name="connsiteX5" fmla="*/ 62836 w 3777035"/>
              <a:gd name="connsiteY5" fmla="*/ 1624976 h 13701455"/>
              <a:gd name="connsiteX0" fmla="*/ 1876 w 3777035"/>
              <a:gd name="connsiteY0" fmla="*/ 1731656 h 13701455"/>
              <a:gd name="connsiteX1" fmla="*/ 1629650 w 3777035"/>
              <a:gd name="connsiteY1" fmla="*/ 0 h 13701455"/>
              <a:gd name="connsiteX2" fmla="*/ 3777035 w 3777035"/>
              <a:gd name="connsiteY2" fmla="*/ 1712061 h 13701455"/>
              <a:gd name="connsiteX3" fmla="*/ 3593127 w 3777035"/>
              <a:gd name="connsiteY3" fmla="*/ 13701454 h 13701455"/>
              <a:gd name="connsiteX4" fmla="*/ 0 w 3777035"/>
              <a:gd name="connsiteY4" fmla="*/ 13701455 h 13701455"/>
              <a:gd name="connsiteX5" fmla="*/ 1876 w 3777035"/>
              <a:gd name="connsiteY5" fmla="*/ 1731656 h 13701455"/>
              <a:gd name="connsiteX0" fmla="*/ 1876 w 3777035"/>
              <a:gd name="connsiteY0" fmla="*/ 1731656 h 13701455"/>
              <a:gd name="connsiteX1" fmla="*/ 1797290 w 3777035"/>
              <a:gd name="connsiteY1" fmla="*/ 0 h 13701455"/>
              <a:gd name="connsiteX2" fmla="*/ 3777035 w 3777035"/>
              <a:gd name="connsiteY2" fmla="*/ 1712061 h 13701455"/>
              <a:gd name="connsiteX3" fmla="*/ 3593127 w 3777035"/>
              <a:gd name="connsiteY3" fmla="*/ 13701454 h 13701455"/>
              <a:gd name="connsiteX4" fmla="*/ 0 w 3777035"/>
              <a:gd name="connsiteY4" fmla="*/ 13701455 h 13701455"/>
              <a:gd name="connsiteX5" fmla="*/ 1876 w 3777035"/>
              <a:gd name="connsiteY5" fmla="*/ 1731656 h 13701455"/>
              <a:gd name="connsiteX0" fmla="*/ 1876 w 3777035"/>
              <a:gd name="connsiteY0" fmla="*/ 1731656 h 13701455"/>
              <a:gd name="connsiteX1" fmla="*/ 1858250 w 3777035"/>
              <a:gd name="connsiteY1" fmla="*/ 0 h 13701455"/>
              <a:gd name="connsiteX2" fmla="*/ 3777035 w 3777035"/>
              <a:gd name="connsiteY2" fmla="*/ 1712061 h 13701455"/>
              <a:gd name="connsiteX3" fmla="*/ 3593127 w 3777035"/>
              <a:gd name="connsiteY3" fmla="*/ 13701454 h 13701455"/>
              <a:gd name="connsiteX4" fmla="*/ 0 w 3777035"/>
              <a:gd name="connsiteY4" fmla="*/ 13701455 h 13701455"/>
              <a:gd name="connsiteX5" fmla="*/ 1876 w 3777035"/>
              <a:gd name="connsiteY5" fmla="*/ 1731656 h 13701455"/>
              <a:gd name="connsiteX0" fmla="*/ 1876 w 3777035"/>
              <a:gd name="connsiteY0" fmla="*/ 1731656 h 13701455"/>
              <a:gd name="connsiteX1" fmla="*/ 2003030 w 3777035"/>
              <a:gd name="connsiteY1" fmla="*/ 0 h 13701455"/>
              <a:gd name="connsiteX2" fmla="*/ 3777035 w 3777035"/>
              <a:gd name="connsiteY2" fmla="*/ 1712061 h 13701455"/>
              <a:gd name="connsiteX3" fmla="*/ 3593127 w 3777035"/>
              <a:gd name="connsiteY3" fmla="*/ 13701454 h 13701455"/>
              <a:gd name="connsiteX4" fmla="*/ 0 w 3777035"/>
              <a:gd name="connsiteY4" fmla="*/ 13701455 h 13701455"/>
              <a:gd name="connsiteX5" fmla="*/ 1876 w 3777035"/>
              <a:gd name="connsiteY5" fmla="*/ 1731656 h 13701455"/>
              <a:gd name="connsiteX0" fmla="*/ 1876 w 3777035"/>
              <a:gd name="connsiteY0" fmla="*/ 1739276 h 13709075"/>
              <a:gd name="connsiteX1" fmla="*/ 2063990 w 3777035"/>
              <a:gd name="connsiteY1" fmla="*/ 0 h 13709075"/>
              <a:gd name="connsiteX2" fmla="*/ 3777035 w 3777035"/>
              <a:gd name="connsiteY2" fmla="*/ 1719681 h 13709075"/>
              <a:gd name="connsiteX3" fmla="*/ 3593127 w 3777035"/>
              <a:gd name="connsiteY3" fmla="*/ 13709074 h 13709075"/>
              <a:gd name="connsiteX4" fmla="*/ 0 w 3777035"/>
              <a:gd name="connsiteY4" fmla="*/ 13709075 h 13709075"/>
              <a:gd name="connsiteX5" fmla="*/ 1876 w 3777035"/>
              <a:gd name="connsiteY5" fmla="*/ 1739276 h 13709075"/>
              <a:gd name="connsiteX0" fmla="*/ 1876 w 3777035"/>
              <a:gd name="connsiteY0" fmla="*/ 1746896 h 13716695"/>
              <a:gd name="connsiteX1" fmla="*/ 1987790 w 3777035"/>
              <a:gd name="connsiteY1" fmla="*/ 0 h 13716695"/>
              <a:gd name="connsiteX2" fmla="*/ 3777035 w 3777035"/>
              <a:gd name="connsiteY2" fmla="*/ 1727301 h 13716695"/>
              <a:gd name="connsiteX3" fmla="*/ 3593127 w 3777035"/>
              <a:gd name="connsiteY3" fmla="*/ 13716694 h 13716695"/>
              <a:gd name="connsiteX4" fmla="*/ 0 w 3777035"/>
              <a:gd name="connsiteY4" fmla="*/ 13716695 h 13716695"/>
              <a:gd name="connsiteX5" fmla="*/ 1876 w 3777035"/>
              <a:gd name="connsiteY5" fmla="*/ 1746896 h 13716695"/>
              <a:gd name="connsiteX0" fmla="*/ 1876 w 3777035"/>
              <a:gd name="connsiteY0" fmla="*/ 1746896 h 13724314"/>
              <a:gd name="connsiteX1" fmla="*/ 1987790 w 3777035"/>
              <a:gd name="connsiteY1" fmla="*/ 0 h 13724314"/>
              <a:gd name="connsiteX2" fmla="*/ 3777035 w 3777035"/>
              <a:gd name="connsiteY2" fmla="*/ 1727301 h 13724314"/>
              <a:gd name="connsiteX3" fmla="*/ 3768387 w 3777035"/>
              <a:gd name="connsiteY3" fmla="*/ 13724314 h 13724314"/>
              <a:gd name="connsiteX4" fmla="*/ 0 w 3777035"/>
              <a:gd name="connsiteY4" fmla="*/ 13716695 h 13724314"/>
              <a:gd name="connsiteX5" fmla="*/ 1876 w 3777035"/>
              <a:gd name="connsiteY5" fmla="*/ 1746896 h 1372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7035" h="13724314">
                <a:moveTo>
                  <a:pt x="1876" y="1746896"/>
                </a:moveTo>
                <a:lnTo>
                  <a:pt x="1987790" y="0"/>
                </a:lnTo>
                <a:lnTo>
                  <a:pt x="3777035" y="1727301"/>
                </a:lnTo>
                <a:cubicBezTo>
                  <a:pt x="3774152" y="5726305"/>
                  <a:pt x="3771270" y="9725310"/>
                  <a:pt x="3768387" y="13724314"/>
                </a:cubicBezTo>
                <a:lnTo>
                  <a:pt x="0" y="13716695"/>
                </a:lnTo>
                <a:cubicBezTo>
                  <a:pt x="625" y="9726762"/>
                  <a:pt x="1251" y="5736829"/>
                  <a:pt x="1876" y="1746896"/>
                </a:cubicBezTo>
                <a:close/>
              </a:path>
            </a:pathLst>
          </a:custGeom>
          <a:noFill/>
          <a:ln>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2642" tIns="71321" rIns="142642" bIns="71321" numCol="1" spcCol="0" rtlCol="0" fromWordArt="0" anchor="ctr" anchorCtr="0" forceAA="0" compatLnSpc="1">
            <a:prstTxWarp prst="textNoShape">
              <a:avLst/>
            </a:prstTxWarp>
            <a:noAutofit/>
          </a:bodyPr>
          <a:lstStyle/>
          <a:p>
            <a:pPr algn="ctr"/>
            <a:endParaRPr lang="en-US" sz="2808"/>
          </a:p>
        </p:txBody>
      </p:sp>
      <p:sp>
        <p:nvSpPr>
          <p:cNvPr id="28" name="Right Triangle 27"/>
          <p:cNvSpPr/>
          <p:nvPr/>
        </p:nvSpPr>
        <p:spPr>
          <a:xfrm>
            <a:off x="0" y="5863771"/>
            <a:ext cx="1727200" cy="4042229"/>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7391" y="7886700"/>
            <a:ext cx="6095133" cy="20193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09171" y="7886700"/>
            <a:ext cx="6048830" cy="171450"/>
          </a:xfrm>
          <a:custGeom>
            <a:avLst/>
            <a:gdLst>
              <a:gd name="connsiteX0" fmla="*/ 0 w 5972630"/>
              <a:gd name="connsiteY0" fmla="*/ 0 h 171450"/>
              <a:gd name="connsiteX1" fmla="*/ 5972630 w 5972630"/>
              <a:gd name="connsiteY1" fmla="*/ 0 h 171450"/>
              <a:gd name="connsiteX2" fmla="*/ 5972630 w 5972630"/>
              <a:gd name="connsiteY2" fmla="*/ 171450 h 171450"/>
              <a:gd name="connsiteX3" fmla="*/ 0 w 5972630"/>
              <a:gd name="connsiteY3" fmla="*/ 171450 h 171450"/>
              <a:gd name="connsiteX4" fmla="*/ 0 w 5972630"/>
              <a:gd name="connsiteY4" fmla="*/ 0 h 171450"/>
              <a:gd name="connsiteX0" fmla="*/ 76200 w 6048830"/>
              <a:gd name="connsiteY0" fmla="*/ 0 h 171450"/>
              <a:gd name="connsiteX1" fmla="*/ 6048830 w 6048830"/>
              <a:gd name="connsiteY1" fmla="*/ 0 h 171450"/>
              <a:gd name="connsiteX2" fmla="*/ 6048830 w 6048830"/>
              <a:gd name="connsiteY2" fmla="*/ 171450 h 171450"/>
              <a:gd name="connsiteX3" fmla="*/ 0 w 6048830"/>
              <a:gd name="connsiteY3" fmla="*/ 166688 h 171450"/>
              <a:gd name="connsiteX4" fmla="*/ 76200 w 6048830"/>
              <a:gd name="connsiteY4" fmla="*/ 0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8830" h="171450">
                <a:moveTo>
                  <a:pt x="76200" y="0"/>
                </a:moveTo>
                <a:lnTo>
                  <a:pt x="6048830" y="0"/>
                </a:lnTo>
                <a:lnTo>
                  <a:pt x="6048830" y="171450"/>
                </a:lnTo>
                <a:lnTo>
                  <a:pt x="0" y="166688"/>
                </a:lnTo>
                <a:lnTo>
                  <a:pt x="7620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iagonal Stripe 32"/>
          <p:cNvSpPr/>
          <p:nvPr/>
        </p:nvSpPr>
        <p:spPr>
          <a:xfrm rot="1525668" flipV="1">
            <a:off x="-443706" y="6091150"/>
            <a:ext cx="1695084" cy="1677021"/>
          </a:xfrm>
          <a:custGeom>
            <a:avLst/>
            <a:gdLst>
              <a:gd name="connsiteX0" fmla="*/ 0 w 1783642"/>
              <a:gd name="connsiteY0" fmla="*/ 788642 h 1577283"/>
              <a:gd name="connsiteX1" fmla="*/ 891821 w 1783642"/>
              <a:gd name="connsiteY1" fmla="*/ 0 h 1577283"/>
              <a:gd name="connsiteX2" fmla="*/ 1783642 w 1783642"/>
              <a:gd name="connsiteY2" fmla="*/ 0 h 1577283"/>
              <a:gd name="connsiteX3" fmla="*/ 0 w 1783642"/>
              <a:gd name="connsiteY3" fmla="*/ 1577283 h 1577283"/>
              <a:gd name="connsiteX4" fmla="*/ 0 w 1783642"/>
              <a:gd name="connsiteY4" fmla="*/ 788642 h 1577283"/>
              <a:gd name="connsiteX0" fmla="*/ 312223 w 1783642"/>
              <a:gd name="connsiteY0" fmla="*/ 849192 h 1577283"/>
              <a:gd name="connsiteX1" fmla="*/ 891821 w 1783642"/>
              <a:gd name="connsiteY1" fmla="*/ 0 h 1577283"/>
              <a:gd name="connsiteX2" fmla="*/ 1783642 w 1783642"/>
              <a:gd name="connsiteY2" fmla="*/ 0 h 1577283"/>
              <a:gd name="connsiteX3" fmla="*/ 0 w 1783642"/>
              <a:gd name="connsiteY3" fmla="*/ 1577283 h 1577283"/>
              <a:gd name="connsiteX4" fmla="*/ 312223 w 1783642"/>
              <a:gd name="connsiteY4" fmla="*/ 849192 h 1577283"/>
              <a:gd name="connsiteX0" fmla="*/ 312223 w 1783642"/>
              <a:gd name="connsiteY0" fmla="*/ 920442 h 1648533"/>
              <a:gd name="connsiteX1" fmla="*/ 1762399 w 1783642"/>
              <a:gd name="connsiteY1" fmla="*/ 0 h 1648533"/>
              <a:gd name="connsiteX2" fmla="*/ 1783642 w 1783642"/>
              <a:gd name="connsiteY2" fmla="*/ 71250 h 1648533"/>
              <a:gd name="connsiteX3" fmla="*/ 0 w 1783642"/>
              <a:gd name="connsiteY3" fmla="*/ 1648533 h 1648533"/>
              <a:gd name="connsiteX4" fmla="*/ 312223 w 1783642"/>
              <a:gd name="connsiteY4" fmla="*/ 920442 h 1648533"/>
              <a:gd name="connsiteX0" fmla="*/ 312223 w 1762399"/>
              <a:gd name="connsiteY0" fmla="*/ 920442 h 1648533"/>
              <a:gd name="connsiteX1" fmla="*/ 1762399 w 1762399"/>
              <a:gd name="connsiteY1" fmla="*/ 0 h 1648533"/>
              <a:gd name="connsiteX2" fmla="*/ 1684878 w 1762399"/>
              <a:gd name="connsiteY2" fmla="*/ 175464 h 1648533"/>
              <a:gd name="connsiteX3" fmla="*/ 0 w 1762399"/>
              <a:gd name="connsiteY3" fmla="*/ 1648533 h 1648533"/>
              <a:gd name="connsiteX4" fmla="*/ 312223 w 1762399"/>
              <a:gd name="connsiteY4" fmla="*/ 920442 h 1648533"/>
              <a:gd name="connsiteX0" fmla="*/ 312223 w 1758309"/>
              <a:gd name="connsiteY0" fmla="*/ 911840 h 1639931"/>
              <a:gd name="connsiteX1" fmla="*/ 1758309 w 1758309"/>
              <a:gd name="connsiteY1" fmla="*/ 0 h 1639931"/>
              <a:gd name="connsiteX2" fmla="*/ 1684878 w 1758309"/>
              <a:gd name="connsiteY2" fmla="*/ 166862 h 1639931"/>
              <a:gd name="connsiteX3" fmla="*/ 0 w 1758309"/>
              <a:gd name="connsiteY3" fmla="*/ 1639931 h 1639931"/>
              <a:gd name="connsiteX4" fmla="*/ 312223 w 1758309"/>
              <a:gd name="connsiteY4" fmla="*/ 911840 h 1639931"/>
              <a:gd name="connsiteX0" fmla="*/ 101904 w 1758309"/>
              <a:gd name="connsiteY0" fmla="*/ 1405979 h 1639931"/>
              <a:gd name="connsiteX1" fmla="*/ 1758309 w 1758309"/>
              <a:gd name="connsiteY1" fmla="*/ 0 h 1639931"/>
              <a:gd name="connsiteX2" fmla="*/ 1684878 w 1758309"/>
              <a:gd name="connsiteY2" fmla="*/ 166862 h 1639931"/>
              <a:gd name="connsiteX3" fmla="*/ 0 w 1758309"/>
              <a:gd name="connsiteY3" fmla="*/ 1639931 h 1639931"/>
              <a:gd name="connsiteX4" fmla="*/ 101904 w 1758309"/>
              <a:gd name="connsiteY4" fmla="*/ 1405979 h 1639931"/>
              <a:gd name="connsiteX0" fmla="*/ 80233 w 1758309"/>
              <a:gd name="connsiteY0" fmla="*/ 1458956 h 1639931"/>
              <a:gd name="connsiteX1" fmla="*/ 1758309 w 1758309"/>
              <a:gd name="connsiteY1" fmla="*/ 0 h 1639931"/>
              <a:gd name="connsiteX2" fmla="*/ 1684878 w 1758309"/>
              <a:gd name="connsiteY2" fmla="*/ 166862 h 1639931"/>
              <a:gd name="connsiteX3" fmla="*/ 0 w 1758309"/>
              <a:gd name="connsiteY3" fmla="*/ 1639931 h 1639931"/>
              <a:gd name="connsiteX4" fmla="*/ 80233 w 1758309"/>
              <a:gd name="connsiteY4" fmla="*/ 1458956 h 1639931"/>
              <a:gd name="connsiteX0" fmla="*/ 101763 w 1758309"/>
              <a:gd name="connsiteY0" fmla="*/ 1398881 h 1639931"/>
              <a:gd name="connsiteX1" fmla="*/ 1758309 w 1758309"/>
              <a:gd name="connsiteY1" fmla="*/ 0 h 1639931"/>
              <a:gd name="connsiteX2" fmla="*/ 1684878 w 1758309"/>
              <a:gd name="connsiteY2" fmla="*/ 166862 h 1639931"/>
              <a:gd name="connsiteX3" fmla="*/ 0 w 1758309"/>
              <a:gd name="connsiteY3" fmla="*/ 1639931 h 1639931"/>
              <a:gd name="connsiteX4" fmla="*/ 101763 w 1758309"/>
              <a:gd name="connsiteY4" fmla="*/ 1398881 h 1639931"/>
              <a:gd name="connsiteX0" fmla="*/ 79669 w 1758309"/>
              <a:gd name="connsiteY0" fmla="*/ 1430564 h 1639931"/>
              <a:gd name="connsiteX1" fmla="*/ 1758309 w 1758309"/>
              <a:gd name="connsiteY1" fmla="*/ 0 h 1639931"/>
              <a:gd name="connsiteX2" fmla="*/ 1684878 w 1758309"/>
              <a:gd name="connsiteY2" fmla="*/ 166862 h 1639931"/>
              <a:gd name="connsiteX3" fmla="*/ 0 w 1758309"/>
              <a:gd name="connsiteY3" fmla="*/ 1639931 h 1639931"/>
              <a:gd name="connsiteX4" fmla="*/ 79669 w 1758309"/>
              <a:gd name="connsiteY4" fmla="*/ 1430564 h 1639931"/>
              <a:gd name="connsiteX0" fmla="*/ 91139 w 1758309"/>
              <a:gd name="connsiteY0" fmla="*/ 1436017 h 1639931"/>
              <a:gd name="connsiteX1" fmla="*/ 1758309 w 1758309"/>
              <a:gd name="connsiteY1" fmla="*/ 0 h 1639931"/>
              <a:gd name="connsiteX2" fmla="*/ 1684878 w 1758309"/>
              <a:gd name="connsiteY2" fmla="*/ 166862 h 1639931"/>
              <a:gd name="connsiteX3" fmla="*/ 0 w 1758309"/>
              <a:gd name="connsiteY3" fmla="*/ 1639931 h 1639931"/>
              <a:gd name="connsiteX4" fmla="*/ 91139 w 1758309"/>
              <a:gd name="connsiteY4" fmla="*/ 1436017 h 1639931"/>
              <a:gd name="connsiteX0" fmla="*/ 91139 w 1695084"/>
              <a:gd name="connsiteY0" fmla="*/ 1473107 h 1677021"/>
              <a:gd name="connsiteX1" fmla="*/ 1695084 w 1695084"/>
              <a:gd name="connsiteY1" fmla="*/ 0 h 1677021"/>
              <a:gd name="connsiteX2" fmla="*/ 1684878 w 1695084"/>
              <a:gd name="connsiteY2" fmla="*/ 203952 h 1677021"/>
              <a:gd name="connsiteX3" fmla="*/ 0 w 1695084"/>
              <a:gd name="connsiteY3" fmla="*/ 1677021 h 1677021"/>
              <a:gd name="connsiteX4" fmla="*/ 91139 w 1695084"/>
              <a:gd name="connsiteY4" fmla="*/ 1473107 h 1677021"/>
              <a:gd name="connsiteX0" fmla="*/ 117323 w 1695084"/>
              <a:gd name="connsiteY0" fmla="*/ 1432822 h 1677021"/>
              <a:gd name="connsiteX1" fmla="*/ 1695084 w 1695084"/>
              <a:gd name="connsiteY1" fmla="*/ 0 h 1677021"/>
              <a:gd name="connsiteX2" fmla="*/ 1684878 w 1695084"/>
              <a:gd name="connsiteY2" fmla="*/ 203952 h 1677021"/>
              <a:gd name="connsiteX3" fmla="*/ 0 w 1695084"/>
              <a:gd name="connsiteY3" fmla="*/ 1677021 h 1677021"/>
              <a:gd name="connsiteX4" fmla="*/ 117323 w 1695084"/>
              <a:gd name="connsiteY4" fmla="*/ 1432822 h 1677021"/>
              <a:gd name="connsiteX0" fmla="*/ 135046 w 1695084"/>
              <a:gd name="connsiteY0" fmla="*/ 1395545 h 1677021"/>
              <a:gd name="connsiteX1" fmla="*/ 1695084 w 1695084"/>
              <a:gd name="connsiteY1" fmla="*/ 0 h 1677021"/>
              <a:gd name="connsiteX2" fmla="*/ 1684878 w 1695084"/>
              <a:gd name="connsiteY2" fmla="*/ 203952 h 1677021"/>
              <a:gd name="connsiteX3" fmla="*/ 0 w 1695084"/>
              <a:gd name="connsiteY3" fmla="*/ 1677021 h 1677021"/>
              <a:gd name="connsiteX4" fmla="*/ 135046 w 1695084"/>
              <a:gd name="connsiteY4" fmla="*/ 1395545 h 1677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084" h="1677021">
                <a:moveTo>
                  <a:pt x="135046" y="1395545"/>
                </a:moveTo>
                <a:lnTo>
                  <a:pt x="1695084" y="0"/>
                </a:lnTo>
                <a:lnTo>
                  <a:pt x="1684878" y="203952"/>
                </a:lnTo>
                <a:lnTo>
                  <a:pt x="0" y="1677021"/>
                </a:lnTo>
                <a:lnTo>
                  <a:pt x="135046" y="139554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p:cNvSpPr/>
          <p:nvPr/>
        </p:nvSpPr>
        <p:spPr>
          <a:xfrm>
            <a:off x="2623654" y="1451429"/>
            <a:ext cx="3739045" cy="8867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iagonal Stripe 36"/>
          <p:cNvSpPr/>
          <p:nvPr/>
        </p:nvSpPr>
        <p:spPr>
          <a:xfrm rot="21339242">
            <a:off x="219316" y="4149063"/>
            <a:ext cx="1671386" cy="2360354"/>
          </a:xfrm>
          <a:custGeom>
            <a:avLst/>
            <a:gdLst>
              <a:gd name="connsiteX0" fmla="*/ 0 w 1526263"/>
              <a:gd name="connsiteY0" fmla="*/ 1257300 h 2514600"/>
              <a:gd name="connsiteX1" fmla="*/ 763132 w 1526263"/>
              <a:gd name="connsiteY1" fmla="*/ 0 h 2514600"/>
              <a:gd name="connsiteX2" fmla="*/ 1526263 w 1526263"/>
              <a:gd name="connsiteY2" fmla="*/ 0 h 2514600"/>
              <a:gd name="connsiteX3" fmla="*/ 0 w 1526263"/>
              <a:gd name="connsiteY3" fmla="*/ 2514600 h 2514600"/>
              <a:gd name="connsiteX4" fmla="*/ 0 w 1526263"/>
              <a:gd name="connsiteY4" fmla="*/ 1257300 h 2514600"/>
              <a:gd name="connsiteX0" fmla="*/ 0 w 1526263"/>
              <a:gd name="connsiteY0" fmla="*/ 1257300 h 2024063"/>
              <a:gd name="connsiteX1" fmla="*/ 763132 w 1526263"/>
              <a:gd name="connsiteY1" fmla="*/ 0 h 2024063"/>
              <a:gd name="connsiteX2" fmla="*/ 1526263 w 1526263"/>
              <a:gd name="connsiteY2" fmla="*/ 0 h 2024063"/>
              <a:gd name="connsiteX3" fmla="*/ 76200 w 1526263"/>
              <a:gd name="connsiteY3" fmla="*/ 2024063 h 2024063"/>
              <a:gd name="connsiteX4" fmla="*/ 0 w 1526263"/>
              <a:gd name="connsiteY4" fmla="*/ 1257300 h 2024063"/>
              <a:gd name="connsiteX0" fmla="*/ 0 w 1526263"/>
              <a:gd name="connsiteY0" fmla="*/ 1257300 h 2076451"/>
              <a:gd name="connsiteX1" fmla="*/ 763132 w 1526263"/>
              <a:gd name="connsiteY1" fmla="*/ 0 h 2076451"/>
              <a:gd name="connsiteX2" fmla="*/ 1526263 w 1526263"/>
              <a:gd name="connsiteY2" fmla="*/ 0 h 2076451"/>
              <a:gd name="connsiteX3" fmla="*/ 185737 w 1526263"/>
              <a:gd name="connsiteY3" fmla="*/ 2076451 h 2076451"/>
              <a:gd name="connsiteX4" fmla="*/ 0 w 1526263"/>
              <a:gd name="connsiteY4" fmla="*/ 1257300 h 2076451"/>
              <a:gd name="connsiteX0" fmla="*/ 0 w 1526263"/>
              <a:gd name="connsiteY0" fmla="*/ 1293486 h 2112637"/>
              <a:gd name="connsiteX1" fmla="*/ 789764 w 1526263"/>
              <a:gd name="connsiteY1" fmla="*/ 0 h 2112637"/>
              <a:gd name="connsiteX2" fmla="*/ 1526263 w 1526263"/>
              <a:gd name="connsiteY2" fmla="*/ 36186 h 2112637"/>
              <a:gd name="connsiteX3" fmla="*/ 185737 w 1526263"/>
              <a:gd name="connsiteY3" fmla="*/ 2112637 h 2112637"/>
              <a:gd name="connsiteX4" fmla="*/ 0 w 1526263"/>
              <a:gd name="connsiteY4" fmla="*/ 1293486 h 2112637"/>
              <a:gd name="connsiteX0" fmla="*/ 0 w 1667777"/>
              <a:gd name="connsiteY0" fmla="*/ 1521543 h 2112637"/>
              <a:gd name="connsiteX1" fmla="*/ 931278 w 1667777"/>
              <a:gd name="connsiteY1" fmla="*/ 0 h 2112637"/>
              <a:gd name="connsiteX2" fmla="*/ 1667777 w 1667777"/>
              <a:gd name="connsiteY2" fmla="*/ 36186 h 2112637"/>
              <a:gd name="connsiteX3" fmla="*/ 327251 w 1667777"/>
              <a:gd name="connsiteY3" fmla="*/ 2112637 h 2112637"/>
              <a:gd name="connsiteX4" fmla="*/ 0 w 1667777"/>
              <a:gd name="connsiteY4" fmla="*/ 1521543 h 2112637"/>
              <a:gd name="connsiteX0" fmla="*/ 0 w 1667777"/>
              <a:gd name="connsiteY0" fmla="*/ 1521543 h 2234360"/>
              <a:gd name="connsiteX1" fmla="*/ 931278 w 1667777"/>
              <a:gd name="connsiteY1" fmla="*/ 0 h 2234360"/>
              <a:gd name="connsiteX2" fmla="*/ 1667777 w 1667777"/>
              <a:gd name="connsiteY2" fmla="*/ 36186 h 2234360"/>
              <a:gd name="connsiteX3" fmla="*/ 232028 w 1667777"/>
              <a:gd name="connsiteY3" fmla="*/ 2234360 h 2234360"/>
              <a:gd name="connsiteX4" fmla="*/ 0 w 1667777"/>
              <a:gd name="connsiteY4" fmla="*/ 1521543 h 2234360"/>
              <a:gd name="connsiteX0" fmla="*/ 0 w 1667777"/>
              <a:gd name="connsiteY0" fmla="*/ 1521543 h 2230332"/>
              <a:gd name="connsiteX1" fmla="*/ 931278 w 1667777"/>
              <a:gd name="connsiteY1" fmla="*/ 0 h 2230332"/>
              <a:gd name="connsiteX2" fmla="*/ 1667777 w 1667777"/>
              <a:gd name="connsiteY2" fmla="*/ 36186 h 2230332"/>
              <a:gd name="connsiteX3" fmla="*/ 241887 w 1667777"/>
              <a:gd name="connsiteY3" fmla="*/ 2230332 h 2230332"/>
              <a:gd name="connsiteX4" fmla="*/ 0 w 1667777"/>
              <a:gd name="connsiteY4" fmla="*/ 1521543 h 2230332"/>
              <a:gd name="connsiteX0" fmla="*/ 0 w 1671386"/>
              <a:gd name="connsiteY0" fmla="*/ 1569031 h 2230332"/>
              <a:gd name="connsiteX1" fmla="*/ 934887 w 1671386"/>
              <a:gd name="connsiteY1" fmla="*/ 0 h 2230332"/>
              <a:gd name="connsiteX2" fmla="*/ 1671386 w 1671386"/>
              <a:gd name="connsiteY2" fmla="*/ 36186 h 2230332"/>
              <a:gd name="connsiteX3" fmla="*/ 245496 w 1671386"/>
              <a:gd name="connsiteY3" fmla="*/ 2230332 h 2230332"/>
              <a:gd name="connsiteX4" fmla="*/ 0 w 1671386"/>
              <a:gd name="connsiteY4" fmla="*/ 1569031 h 2230332"/>
              <a:gd name="connsiteX0" fmla="*/ 0 w 1671386"/>
              <a:gd name="connsiteY0" fmla="*/ 1569031 h 2321641"/>
              <a:gd name="connsiteX1" fmla="*/ 934887 w 1671386"/>
              <a:gd name="connsiteY1" fmla="*/ 0 h 2321641"/>
              <a:gd name="connsiteX2" fmla="*/ 1671386 w 1671386"/>
              <a:gd name="connsiteY2" fmla="*/ 36186 h 2321641"/>
              <a:gd name="connsiteX3" fmla="*/ 252886 w 1671386"/>
              <a:gd name="connsiteY3" fmla="*/ 2321641 h 2321641"/>
              <a:gd name="connsiteX4" fmla="*/ 0 w 1671386"/>
              <a:gd name="connsiteY4" fmla="*/ 1569031 h 2321641"/>
              <a:gd name="connsiteX0" fmla="*/ 0 w 1671386"/>
              <a:gd name="connsiteY0" fmla="*/ 1569031 h 2405980"/>
              <a:gd name="connsiteX1" fmla="*/ 934887 w 1671386"/>
              <a:gd name="connsiteY1" fmla="*/ 0 h 2405980"/>
              <a:gd name="connsiteX2" fmla="*/ 1671386 w 1671386"/>
              <a:gd name="connsiteY2" fmla="*/ 36186 h 2405980"/>
              <a:gd name="connsiteX3" fmla="*/ 294239 w 1671386"/>
              <a:gd name="connsiteY3" fmla="*/ 2405980 h 2405980"/>
              <a:gd name="connsiteX4" fmla="*/ 0 w 1671386"/>
              <a:gd name="connsiteY4" fmla="*/ 1569031 h 2405980"/>
              <a:gd name="connsiteX0" fmla="*/ 0 w 1671386"/>
              <a:gd name="connsiteY0" fmla="*/ 1569031 h 2360354"/>
              <a:gd name="connsiteX1" fmla="*/ 934887 w 1671386"/>
              <a:gd name="connsiteY1" fmla="*/ 0 h 2360354"/>
              <a:gd name="connsiteX2" fmla="*/ 1671386 w 1671386"/>
              <a:gd name="connsiteY2" fmla="*/ 36186 h 2360354"/>
              <a:gd name="connsiteX3" fmla="*/ 259496 w 1671386"/>
              <a:gd name="connsiteY3" fmla="*/ 2360354 h 2360354"/>
              <a:gd name="connsiteX4" fmla="*/ 0 w 1671386"/>
              <a:gd name="connsiteY4" fmla="*/ 1569031 h 2360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386" h="2360354">
                <a:moveTo>
                  <a:pt x="0" y="1569031"/>
                </a:moveTo>
                <a:lnTo>
                  <a:pt x="934887" y="0"/>
                </a:lnTo>
                <a:lnTo>
                  <a:pt x="1671386" y="36186"/>
                </a:lnTo>
                <a:lnTo>
                  <a:pt x="259496" y="2360354"/>
                </a:lnTo>
                <a:lnTo>
                  <a:pt x="0" y="1569031"/>
                </a:lnTo>
                <a:close/>
              </a:path>
            </a:pathLst>
          </a:custGeom>
          <a:solidFill>
            <a:srgbClr val="00B0F0">
              <a:alpha val="49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3627355" y="1553328"/>
            <a:ext cx="2735345" cy="707886"/>
          </a:xfrm>
          <a:prstGeom prst="rect">
            <a:avLst/>
          </a:prstGeom>
          <a:noFill/>
        </p:spPr>
        <p:txBody>
          <a:bodyPr wrap="square" rtlCol="0">
            <a:spAutoFit/>
          </a:bodyPr>
          <a:lstStyle/>
          <a:p>
            <a:r>
              <a:rPr lang="en-US" sz="4000" b="1" dirty="0">
                <a:solidFill>
                  <a:schemeClr val="bg1"/>
                </a:solidFill>
                <a:latin typeface="Arial" panose="020B0604020202020204" pitchFamily="34" charset="0"/>
                <a:cs typeface="Arial" panose="020B0604020202020204" pitchFamily="34" charset="0"/>
              </a:rPr>
              <a:t>Micronet</a:t>
            </a:r>
            <a:endParaRPr lang="en-IN" sz="4000" b="1" dirty="0">
              <a:solidFill>
                <a:schemeClr val="bg1"/>
              </a:solidFill>
              <a:latin typeface="Arial" panose="020B0604020202020204" pitchFamily="34" charset="0"/>
              <a:cs typeface="Arial" panose="020B0604020202020204" pitchFamily="34" charset="0"/>
            </a:endParaRPr>
          </a:p>
        </p:txBody>
      </p:sp>
      <p:pic>
        <p:nvPicPr>
          <p:cNvPr id="39" name="Picture 38" descr="Graphical user interface, text&#10;&#10;Description automatically generated with medium confidence">
            <a:extLst>
              <a:ext uri="{FF2B5EF4-FFF2-40B4-BE49-F238E27FC236}">
                <a16:creationId xmlns="" xmlns:a16="http://schemas.microsoft.com/office/drawing/2014/main" id="{33EE98DF-FED5-4205-8C21-E7B58E8D554F}"/>
              </a:ext>
            </a:extLst>
          </p:cNvPr>
          <p:cNvPicPr>
            <a:picLocks noChangeAspect="1"/>
          </p:cNvPicPr>
          <p:nvPr/>
        </p:nvPicPr>
        <p:blipFill rotWithShape="1">
          <a:blip r:embed="rId4">
            <a:extLst>
              <a:ext uri="{28A0092B-C50C-407E-A947-70E740481C1C}">
                <a14:useLocalDpi xmlns:a14="http://schemas.microsoft.com/office/drawing/2010/main" val="0"/>
              </a:ext>
            </a:extLst>
          </a:blip>
          <a:srcRect b="31015"/>
          <a:stretch/>
        </p:blipFill>
        <p:spPr>
          <a:xfrm>
            <a:off x="2123046" y="1561721"/>
            <a:ext cx="2220559" cy="716258"/>
          </a:xfrm>
          <a:prstGeom prst="rect">
            <a:avLst/>
          </a:prstGeom>
        </p:spPr>
      </p:pic>
      <p:sp>
        <p:nvSpPr>
          <p:cNvPr id="41" name="TextBox 40"/>
          <p:cNvSpPr txBox="1"/>
          <p:nvPr/>
        </p:nvSpPr>
        <p:spPr>
          <a:xfrm>
            <a:off x="2985294" y="8058150"/>
            <a:ext cx="4411104" cy="1944507"/>
          </a:xfrm>
          <a:prstGeom prst="rect">
            <a:avLst/>
          </a:prstGeom>
          <a:noFill/>
        </p:spPr>
        <p:txBody>
          <a:bodyPr wrap="square" rtlCol="0">
            <a:spAutoFit/>
          </a:bodyPr>
          <a:lstStyle/>
          <a:p>
            <a:r>
              <a:rPr lang="en-US" sz="1800" b="1" dirty="0" smtClean="0">
                <a:latin typeface="Arial" panose="020B0604020202020204" pitchFamily="34" charset="0"/>
                <a:cs typeface="Arial" panose="020B0604020202020204" pitchFamily="34" charset="0"/>
              </a:rPr>
              <a:t>HEAD OFFICE:</a:t>
            </a:r>
          </a:p>
          <a:p>
            <a:r>
              <a:rPr lang="en-US" sz="1800" b="1" dirty="0" smtClean="0">
                <a:latin typeface="Arial" panose="020B0604020202020204" pitchFamily="34" charset="0"/>
                <a:cs typeface="Arial" panose="020B0604020202020204" pitchFamily="34" charset="0"/>
              </a:rPr>
              <a:t>Micronet Solutions</a:t>
            </a:r>
          </a:p>
          <a:p>
            <a:r>
              <a:rPr lang="en-US" sz="1800" dirty="0" smtClean="0">
                <a:latin typeface="Arial" panose="020B0604020202020204" pitchFamily="34" charset="0"/>
                <a:cs typeface="Arial" panose="020B0604020202020204" pitchFamily="34" charset="0"/>
              </a:rPr>
              <a:t># Plot No. 80 K T Nagar, Katol Road</a:t>
            </a:r>
          </a:p>
          <a:p>
            <a:r>
              <a:rPr lang="en-US" sz="1800" dirty="0" smtClean="0">
                <a:latin typeface="Arial" panose="020B0604020202020204" pitchFamily="34" charset="0"/>
                <a:cs typeface="Arial" panose="020B0604020202020204" pitchFamily="34" charset="0"/>
              </a:rPr>
              <a:t>Nagpur-440013</a:t>
            </a:r>
          </a:p>
          <a:p>
            <a:r>
              <a:rPr lang="en-US" sz="1800" dirty="0" smtClean="0">
                <a:latin typeface="Arial" panose="020B0604020202020204" pitchFamily="34" charset="0"/>
                <a:cs typeface="Arial" panose="020B0604020202020204" pitchFamily="34" charset="0"/>
              </a:rPr>
              <a:t>Mob.: 9422104111 | 8446563560</a:t>
            </a:r>
          </a:p>
          <a:p>
            <a:r>
              <a:rPr lang="en-US" sz="1800" dirty="0">
                <a:latin typeface="Arial" panose="020B0604020202020204" pitchFamily="34" charset="0"/>
                <a:cs typeface="Arial" panose="020B0604020202020204" pitchFamily="34" charset="0"/>
              </a:rPr>
              <a:t>info@micronetsolutions.in</a:t>
            </a:r>
          </a:p>
          <a:p>
            <a:endParaRPr lang="en-US" dirty="0"/>
          </a:p>
        </p:txBody>
      </p:sp>
      <p:sp>
        <p:nvSpPr>
          <p:cNvPr id="18" name="Freeform 17"/>
          <p:cNvSpPr/>
          <p:nvPr/>
        </p:nvSpPr>
        <p:spPr>
          <a:xfrm>
            <a:off x="2809032" y="8704698"/>
            <a:ext cx="195240" cy="184918"/>
          </a:xfrm>
          <a:custGeom>
            <a:avLst/>
            <a:gdLst/>
            <a:ahLst/>
            <a:cxnLst/>
            <a:rect l="l" t="t" r="r" b="b"/>
            <a:pathLst>
              <a:path w="288471" h="432707">
                <a:moveTo>
                  <a:pt x="144235" y="0"/>
                </a:moveTo>
                <a:cubicBezTo>
                  <a:pt x="184051" y="0"/>
                  <a:pt x="218043" y="14086"/>
                  <a:pt x="246214" y="42256"/>
                </a:cubicBezTo>
                <a:cubicBezTo>
                  <a:pt x="274385" y="70428"/>
                  <a:pt x="288471" y="104420"/>
                  <a:pt x="288471" y="144236"/>
                </a:cubicBezTo>
                <a:cubicBezTo>
                  <a:pt x="288471" y="164707"/>
                  <a:pt x="285372" y="181515"/>
                  <a:pt x="279175" y="194662"/>
                </a:cubicBezTo>
                <a:lnTo>
                  <a:pt x="176632" y="412706"/>
                </a:lnTo>
                <a:cubicBezTo>
                  <a:pt x="173628" y="418903"/>
                  <a:pt x="169167" y="423786"/>
                  <a:pt x="163251" y="427355"/>
                </a:cubicBezTo>
                <a:cubicBezTo>
                  <a:pt x="157335" y="430923"/>
                  <a:pt x="150996" y="432707"/>
                  <a:pt x="144235" y="432707"/>
                </a:cubicBezTo>
                <a:cubicBezTo>
                  <a:pt x="137475" y="432707"/>
                  <a:pt x="131136" y="430923"/>
                  <a:pt x="125220" y="427355"/>
                </a:cubicBezTo>
                <a:cubicBezTo>
                  <a:pt x="119304" y="423786"/>
                  <a:pt x="114938" y="418903"/>
                  <a:pt x="112120" y="412706"/>
                </a:cubicBezTo>
                <a:lnTo>
                  <a:pt x="9297" y="194662"/>
                </a:lnTo>
                <a:cubicBezTo>
                  <a:pt x="3099" y="181515"/>
                  <a:pt x="0" y="164707"/>
                  <a:pt x="0" y="144236"/>
                </a:cubicBezTo>
                <a:cubicBezTo>
                  <a:pt x="0" y="104420"/>
                  <a:pt x="14085" y="70428"/>
                  <a:pt x="42256" y="42256"/>
                </a:cubicBezTo>
                <a:cubicBezTo>
                  <a:pt x="70427" y="14086"/>
                  <a:pt x="104421" y="0"/>
                  <a:pt x="144235" y="0"/>
                </a:cubicBezTo>
                <a:close/>
                <a:moveTo>
                  <a:pt x="144235" y="72118"/>
                </a:moveTo>
                <a:cubicBezTo>
                  <a:pt x="124328" y="72118"/>
                  <a:pt x="107331" y="79161"/>
                  <a:pt x="93246" y="93246"/>
                </a:cubicBezTo>
                <a:cubicBezTo>
                  <a:pt x="79160" y="107332"/>
                  <a:pt x="72117" y="124328"/>
                  <a:pt x="72117" y="144236"/>
                </a:cubicBezTo>
                <a:cubicBezTo>
                  <a:pt x="72117" y="164143"/>
                  <a:pt x="79160" y="181140"/>
                  <a:pt x="93246" y="195225"/>
                </a:cubicBezTo>
                <a:cubicBezTo>
                  <a:pt x="107331" y="209311"/>
                  <a:pt x="124328" y="216353"/>
                  <a:pt x="144235" y="216353"/>
                </a:cubicBezTo>
                <a:cubicBezTo>
                  <a:pt x="164143" y="216353"/>
                  <a:pt x="181139" y="209311"/>
                  <a:pt x="195225" y="195225"/>
                </a:cubicBezTo>
                <a:cubicBezTo>
                  <a:pt x="209310" y="181140"/>
                  <a:pt x="216353" y="164143"/>
                  <a:pt x="216353" y="144236"/>
                </a:cubicBezTo>
                <a:cubicBezTo>
                  <a:pt x="216353" y="124328"/>
                  <a:pt x="209310" y="107332"/>
                  <a:pt x="195225" y="93246"/>
                </a:cubicBezTo>
                <a:cubicBezTo>
                  <a:pt x="181139" y="79161"/>
                  <a:pt x="164143" y="72118"/>
                  <a:pt x="144235" y="7211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18"/>
          <p:cNvSpPr/>
          <p:nvPr/>
        </p:nvSpPr>
        <p:spPr>
          <a:xfrm>
            <a:off x="2803995" y="9220042"/>
            <a:ext cx="200277" cy="177765"/>
          </a:xfrm>
          <a:custGeom>
            <a:avLst/>
            <a:gdLst/>
            <a:ahLst/>
            <a:cxnLst/>
            <a:rect l="l" t="t" r="r" b="b"/>
            <a:pathLst>
              <a:path w="432707" h="432707">
                <a:moveTo>
                  <a:pt x="81132" y="0"/>
                </a:moveTo>
                <a:lnTo>
                  <a:pt x="351574" y="0"/>
                </a:lnTo>
                <a:cubicBezTo>
                  <a:pt x="373923" y="0"/>
                  <a:pt x="393033" y="7935"/>
                  <a:pt x="408902" y="23804"/>
                </a:cubicBezTo>
                <a:cubicBezTo>
                  <a:pt x="424772" y="39674"/>
                  <a:pt x="432707" y="58783"/>
                  <a:pt x="432707" y="81133"/>
                </a:cubicBezTo>
                <a:lnTo>
                  <a:pt x="432707" y="351575"/>
                </a:lnTo>
                <a:cubicBezTo>
                  <a:pt x="432707" y="373924"/>
                  <a:pt x="424772" y="393033"/>
                  <a:pt x="408902" y="408903"/>
                </a:cubicBezTo>
                <a:cubicBezTo>
                  <a:pt x="393033" y="424772"/>
                  <a:pt x="373923" y="432707"/>
                  <a:pt x="351574" y="432707"/>
                </a:cubicBezTo>
                <a:lnTo>
                  <a:pt x="81132" y="432707"/>
                </a:lnTo>
                <a:cubicBezTo>
                  <a:pt x="58784" y="432707"/>
                  <a:pt x="39674" y="424772"/>
                  <a:pt x="23804" y="408903"/>
                </a:cubicBezTo>
                <a:cubicBezTo>
                  <a:pt x="7935" y="393033"/>
                  <a:pt x="0" y="373924"/>
                  <a:pt x="0" y="351575"/>
                </a:cubicBezTo>
                <a:lnTo>
                  <a:pt x="0" y="81133"/>
                </a:lnTo>
                <a:cubicBezTo>
                  <a:pt x="0" y="58783"/>
                  <a:pt x="7935" y="39674"/>
                  <a:pt x="23804" y="23804"/>
                </a:cubicBezTo>
                <a:cubicBezTo>
                  <a:pt x="39674" y="7935"/>
                  <a:pt x="58784" y="0"/>
                  <a:pt x="81132" y="0"/>
                </a:cubicBezTo>
                <a:close/>
                <a:moveTo>
                  <a:pt x="132686" y="72118"/>
                </a:moveTo>
                <a:cubicBezTo>
                  <a:pt x="123670" y="72118"/>
                  <a:pt x="114187" y="74184"/>
                  <a:pt x="104233" y="78315"/>
                </a:cubicBezTo>
                <a:cubicBezTo>
                  <a:pt x="95594" y="82259"/>
                  <a:pt x="88082" y="91133"/>
                  <a:pt x="81696" y="104937"/>
                </a:cubicBezTo>
                <a:cubicBezTo>
                  <a:pt x="75311" y="118741"/>
                  <a:pt x="72118" y="130995"/>
                  <a:pt x="72118" y="141700"/>
                </a:cubicBezTo>
                <a:cubicBezTo>
                  <a:pt x="72118" y="144705"/>
                  <a:pt x="72353" y="147898"/>
                  <a:pt x="72822" y="151278"/>
                </a:cubicBezTo>
                <a:cubicBezTo>
                  <a:pt x="73292" y="154659"/>
                  <a:pt x="73761" y="157523"/>
                  <a:pt x="74230" y="159871"/>
                </a:cubicBezTo>
                <a:cubicBezTo>
                  <a:pt x="74700" y="162218"/>
                  <a:pt x="75545" y="165317"/>
                  <a:pt x="76766" y="169167"/>
                </a:cubicBezTo>
                <a:cubicBezTo>
                  <a:pt x="77987" y="173017"/>
                  <a:pt x="78926" y="175787"/>
                  <a:pt x="79583" y="177477"/>
                </a:cubicBezTo>
                <a:cubicBezTo>
                  <a:pt x="80240" y="179168"/>
                  <a:pt x="81414" y="182267"/>
                  <a:pt x="83104" y="186774"/>
                </a:cubicBezTo>
                <a:cubicBezTo>
                  <a:pt x="84795" y="191281"/>
                  <a:pt x="85828" y="194098"/>
                  <a:pt x="86203" y="195225"/>
                </a:cubicBezTo>
                <a:cubicBezTo>
                  <a:pt x="97471" y="226026"/>
                  <a:pt x="117802" y="256122"/>
                  <a:pt x="147193" y="285513"/>
                </a:cubicBezTo>
                <a:cubicBezTo>
                  <a:pt x="176585" y="314905"/>
                  <a:pt x="206681" y="335235"/>
                  <a:pt x="237481" y="346504"/>
                </a:cubicBezTo>
                <a:cubicBezTo>
                  <a:pt x="238609" y="346879"/>
                  <a:pt x="241425" y="347912"/>
                  <a:pt x="245933" y="349603"/>
                </a:cubicBezTo>
                <a:cubicBezTo>
                  <a:pt x="250441" y="351293"/>
                  <a:pt x="253539" y="352467"/>
                  <a:pt x="255229" y="353124"/>
                </a:cubicBezTo>
                <a:cubicBezTo>
                  <a:pt x="256919" y="353781"/>
                  <a:pt x="259689" y="354720"/>
                  <a:pt x="263539" y="355941"/>
                </a:cubicBezTo>
                <a:cubicBezTo>
                  <a:pt x="267390" y="357162"/>
                  <a:pt x="270489" y="358007"/>
                  <a:pt x="272836" y="358476"/>
                </a:cubicBezTo>
                <a:cubicBezTo>
                  <a:pt x="275183" y="358946"/>
                  <a:pt x="278048" y="359415"/>
                  <a:pt x="281428" y="359885"/>
                </a:cubicBezTo>
                <a:cubicBezTo>
                  <a:pt x="284809" y="360355"/>
                  <a:pt x="288001" y="360589"/>
                  <a:pt x="291007" y="360589"/>
                </a:cubicBezTo>
                <a:cubicBezTo>
                  <a:pt x="301711" y="360589"/>
                  <a:pt x="313965" y="357397"/>
                  <a:pt x="327769" y="351011"/>
                </a:cubicBezTo>
                <a:cubicBezTo>
                  <a:pt x="341573" y="344626"/>
                  <a:pt x="350447" y="337113"/>
                  <a:pt x="354391" y="328474"/>
                </a:cubicBezTo>
                <a:cubicBezTo>
                  <a:pt x="358523" y="318520"/>
                  <a:pt x="360589" y="309036"/>
                  <a:pt x="360589" y="300022"/>
                </a:cubicBezTo>
                <a:cubicBezTo>
                  <a:pt x="360589" y="297956"/>
                  <a:pt x="360401" y="296453"/>
                  <a:pt x="360025" y="295514"/>
                </a:cubicBezTo>
                <a:cubicBezTo>
                  <a:pt x="359462" y="294012"/>
                  <a:pt x="355847" y="291242"/>
                  <a:pt x="349179" y="287204"/>
                </a:cubicBezTo>
                <a:cubicBezTo>
                  <a:pt x="342513" y="283166"/>
                  <a:pt x="334202" y="278518"/>
                  <a:pt x="324248" y="273259"/>
                </a:cubicBezTo>
                <a:lnTo>
                  <a:pt x="309317" y="265089"/>
                </a:lnTo>
                <a:cubicBezTo>
                  <a:pt x="308379" y="264526"/>
                  <a:pt x="306595" y="263305"/>
                  <a:pt x="303965" y="261427"/>
                </a:cubicBezTo>
                <a:cubicBezTo>
                  <a:pt x="301336" y="259549"/>
                  <a:pt x="298989" y="258141"/>
                  <a:pt x="296923" y="257202"/>
                </a:cubicBezTo>
                <a:cubicBezTo>
                  <a:pt x="294857" y="256262"/>
                  <a:pt x="292885" y="255793"/>
                  <a:pt x="291007" y="255793"/>
                </a:cubicBezTo>
                <a:cubicBezTo>
                  <a:pt x="287626" y="255793"/>
                  <a:pt x="283213" y="258845"/>
                  <a:pt x="277766" y="264949"/>
                </a:cubicBezTo>
                <a:cubicBezTo>
                  <a:pt x="272320" y="271052"/>
                  <a:pt x="266967" y="277203"/>
                  <a:pt x="261708" y="283401"/>
                </a:cubicBezTo>
                <a:cubicBezTo>
                  <a:pt x="256450" y="289598"/>
                  <a:pt x="252319" y="292697"/>
                  <a:pt x="249313" y="292697"/>
                </a:cubicBezTo>
                <a:cubicBezTo>
                  <a:pt x="247999" y="292697"/>
                  <a:pt x="246449" y="292368"/>
                  <a:pt x="244665" y="291711"/>
                </a:cubicBezTo>
                <a:cubicBezTo>
                  <a:pt x="242881" y="291054"/>
                  <a:pt x="241425" y="290443"/>
                  <a:pt x="240299" y="289880"/>
                </a:cubicBezTo>
                <a:cubicBezTo>
                  <a:pt x="239172" y="289317"/>
                  <a:pt x="237575" y="288424"/>
                  <a:pt x="235509" y="287204"/>
                </a:cubicBezTo>
                <a:cubicBezTo>
                  <a:pt x="233443" y="285983"/>
                  <a:pt x="232129" y="285185"/>
                  <a:pt x="231565" y="284809"/>
                </a:cubicBezTo>
                <a:cubicBezTo>
                  <a:pt x="212973" y="274480"/>
                  <a:pt x="196962" y="262601"/>
                  <a:pt x="183534" y="249173"/>
                </a:cubicBezTo>
                <a:cubicBezTo>
                  <a:pt x="170106" y="235745"/>
                  <a:pt x="158228" y="219734"/>
                  <a:pt x="147898" y="201141"/>
                </a:cubicBezTo>
                <a:cubicBezTo>
                  <a:pt x="147522" y="200578"/>
                  <a:pt x="146724" y="199263"/>
                  <a:pt x="145503" y="197197"/>
                </a:cubicBezTo>
                <a:cubicBezTo>
                  <a:pt x="144283" y="195131"/>
                  <a:pt x="143390" y="193535"/>
                  <a:pt x="142827" y="192408"/>
                </a:cubicBezTo>
                <a:cubicBezTo>
                  <a:pt x="142263" y="191281"/>
                  <a:pt x="141654" y="189826"/>
                  <a:pt x="140996" y="188042"/>
                </a:cubicBezTo>
                <a:cubicBezTo>
                  <a:pt x="140339" y="186257"/>
                  <a:pt x="140010" y="184708"/>
                  <a:pt x="140010" y="183393"/>
                </a:cubicBezTo>
                <a:cubicBezTo>
                  <a:pt x="140010" y="180952"/>
                  <a:pt x="141935" y="177806"/>
                  <a:pt x="145785" y="173956"/>
                </a:cubicBezTo>
                <a:cubicBezTo>
                  <a:pt x="149635" y="170106"/>
                  <a:pt x="153861" y="166491"/>
                  <a:pt x="158462" y="163110"/>
                </a:cubicBezTo>
                <a:cubicBezTo>
                  <a:pt x="163063" y="159730"/>
                  <a:pt x="167289" y="156021"/>
                  <a:pt x="171139" y="151983"/>
                </a:cubicBezTo>
                <a:cubicBezTo>
                  <a:pt x="174989" y="147945"/>
                  <a:pt x="176913" y="144517"/>
                  <a:pt x="176913" y="141700"/>
                </a:cubicBezTo>
                <a:cubicBezTo>
                  <a:pt x="176913" y="139822"/>
                  <a:pt x="176444" y="137850"/>
                  <a:pt x="175505" y="135784"/>
                </a:cubicBezTo>
                <a:cubicBezTo>
                  <a:pt x="174567" y="133719"/>
                  <a:pt x="173158" y="131371"/>
                  <a:pt x="171280" y="128742"/>
                </a:cubicBezTo>
                <a:cubicBezTo>
                  <a:pt x="169402" y="126112"/>
                  <a:pt x="168181" y="124328"/>
                  <a:pt x="167618" y="123389"/>
                </a:cubicBezTo>
                <a:cubicBezTo>
                  <a:pt x="167054" y="122262"/>
                  <a:pt x="165646" y="119586"/>
                  <a:pt x="163392" y="115360"/>
                </a:cubicBezTo>
                <a:cubicBezTo>
                  <a:pt x="161138" y="111135"/>
                  <a:pt x="158791" y="106862"/>
                  <a:pt x="156349" y="102543"/>
                </a:cubicBezTo>
                <a:cubicBezTo>
                  <a:pt x="153907" y="98223"/>
                  <a:pt x="151419" y="93763"/>
                  <a:pt x="148884" y="89161"/>
                </a:cubicBezTo>
                <a:cubicBezTo>
                  <a:pt x="146348" y="84560"/>
                  <a:pt x="144001" y="80757"/>
                  <a:pt x="141841" y="77752"/>
                </a:cubicBezTo>
                <a:cubicBezTo>
                  <a:pt x="139682" y="74747"/>
                  <a:pt x="138132" y="73057"/>
                  <a:pt x="137193" y="72681"/>
                </a:cubicBezTo>
                <a:cubicBezTo>
                  <a:pt x="136254" y="72306"/>
                  <a:pt x="134752" y="72118"/>
                  <a:pt x="132686" y="7211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Freeform 19"/>
          <p:cNvSpPr/>
          <p:nvPr/>
        </p:nvSpPr>
        <p:spPr>
          <a:xfrm>
            <a:off x="2803995" y="9525181"/>
            <a:ext cx="200277" cy="170683"/>
          </a:xfrm>
          <a:custGeom>
            <a:avLst/>
            <a:gdLst>
              <a:gd name="connsiteX0" fmla="*/ 0 w 504825"/>
              <a:gd name="connsiteY0" fmla="*/ 127896 h 396648"/>
              <a:gd name="connsiteX1" fmla="*/ 28452 w 504825"/>
              <a:gd name="connsiteY1" fmla="*/ 152405 h 396648"/>
              <a:gd name="connsiteX2" fmla="*/ 168462 w 504825"/>
              <a:gd name="connsiteY2" fmla="*/ 249595 h 396648"/>
              <a:gd name="connsiteX3" fmla="*/ 194521 w 504825"/>
              <a:gd name="connsiteY3" fmla="*/ 268047 h 396648"/>
              <a:gd name="connsiteX4" fmla="*/ 221142 w 504825"/>
              <a:gd name="connsiteY4" fmla="*/ 281569 h 396648"/>
              <a:gd name="connsiteX5" fmla="*/ 252130 w 504825"/>
              <a:gd name="connsiteY5" fmla="*/ 288471 h 396648"/>
              <a:gd name="connsiteX6" fmla="*/ 252412 w 504825"/>
              <a:gd name="connsiteY6" fmla="*/ 288471 h 396648"/>
              <a:gd name="connsiteX7" fmla="*/ 252694 w 504825"/>
              <a:gd name="connsiteY7" fmla="*/ 288471 h 396648"/>
              <a:gd name="connsiteX8" fmla="*/ 283682 w 504825"/>
              <a:gd name="connsiteY8" fmla="*/ 281569 h 396648"/>
              <a:gd name="connsiteX9" fmla="*/ 310304 w 504825"/>
              <a:gd name="connsiteY9" fmla="*/ 268047 h 396648"/>
              <a:gd name="connsiteX10" fmla="*/ 336362 w 504825"/>
              <a:gd name="connsiteY10" fmla="*/ 249595 h 396648"/>
              <a:gd name="connsiteX11" fmla="*/ 476654 w 504825"/>
              <a:gd name="connsiteY11" fmla="*/ 152405 h 396648"/>
              <a:gd name="connsiteX12" fmla="*/ 504825 w 504825"/>
              <a:gd name="connsiteY12" fmla="*/ 127896 h 396648"/>
              <a:gd name="connsiteX13" fmla="*/ 504825 w 504825"/>
              <a:gd name="connsiteY13" fmla="*/ 351574 h 396648"/>
              <a:gd name="connsiteX14" fmla="*/ 491584 w 504825"/>
              <a:gd name="connsiteY14" fmla="*/ 383408 h 396648"/>
              <a:gd name="connsiteX15" fmla="*/ 459751 w 504825"/>
              <a:gd name="connsiteY15" fmla="*/ 396648 h 396648"/>
              <a:gd name="connsiteX16" fmla="*/ 45073 w 504825"/>
              <a:gd name="connsiteY16" fmla="*/ 396648 h 396648"/>
              <a:gd name="connsiteX17" fmla="*/ 13240 w 504825"/>
              <a:gd name="connsiteY17" fmla="*/ 383408 h 396648"/>
              <a:gd name="connsiteX18" fmla="*/ 0 w 504825"/>
              <a:gd name="connsiteY18" fmla="*/ 351574 h 396648"/>
              <a:gd name="connsiteX19" fmla="*/ 45073 w 504825"/>
              <a:gd name="connsiteY19" fmla="*/ 0 h 396648"/>
              <a:gd name="connsiteX20" fmla="*/ 459751 w 504825"/>
              <a:gd name="connsiteY20" fmla="*/ 0 h 396648"/>
              <a:gd name="connsiteX21" fmla="*/ 491444 w 504825"/>
              <a:gd name="connsiteY21" fmla="*/ 13240 h 396648"/>
              <a:gd name="connsiteX22" fmla="*/ 504825 w 504825"/>
              <a:gd name="connsiteY22" fmla="*/ 45073 h 396648"/>
              <a:gd name="connsiteX23" fmla="*/ 491021 w 504825"/>
              <a:gd name="connsiteY23" fmla="*/ 87612 h 396648"/>
              <a:gd name="connsiteX24" fmla="*/ 456652 w 504825"/>
              <a:gd name="connsiteY24" fmla="*/ 122262 h 396648"/>
              <a:gd name="connsiteX25" fmla="*/ 324812 w 504825"/>
              <a:gd name="connsiteY25" fmla="*/ 213818 h 396648"/>
              <a:gd name="connsiteX26" fmla="*/ 312839 w 504825"/>
              <a:gd name="connsiteY26" fmla="*/ 222410 h 396648"/>
              <a:gd name="connsiteX27" fmla="*/ 297627 w 504825"/>
              <a:gd name="connsiteY27" fmla="*/ 233115 h 396648"/>
              <a:gd name="connsiteX28" fmla="*/ 282978 w 504825"/>
              <a:gd name="connsiteY28" fmla="*/ 242271 h 396648"/>
              <a:gd name="connsiteX29" fmla="*/ 266779 w 504825"/>
              <a:gd name="connsiteY29" fmla="*/ 249877 h 396648"/>
              <a:gd name="connsiteX30" fmla="*/ 252694 w 504825"/>
              <a:gd name="connsiteY30" fmla="*/ 252412 h 396648"/>
              <a:gd name="connsiteX31" fmla="*/ 252412 w 504825"/>
              <a:gd name="connsiteY31" fmla="*/ 252412 h 396648"/>
              <a:gd name="connsiteX32" fmla="*/ 252130 w 504825"/>
              <a:gd name="connsiteY32" fmla="*/ 252412 h 396648"/>
              <a:gd name="connsiteX33" fmla="*/ 238045 w 504825"/>
              <a:gd name="connsiteY33" fmla="*/ 249877 h 396648"/>
              <a:gd name="connsiteX34" fmla="*/ 221847 w 504825"/>
              <a:gd name="connsiteY34" fmla="*/ 242271 h 396648"/>
              <a:gd name="connsiteX35" fmla="*/ 207198 w 504825"/>
              <a:gd name="connsiteY35" fmla="*/ 233115 h 396648"/>
              <a:gd name="connsiteX36" fmla="*/ 191985 w 504825"/>
              <a:gd name="connsiteY36" fmla="*/ 222410 h 396648"/>
              <a:gd name="connsiteX37" fmla="*/ 180013 w 504825"/>
              <a:gd name="connsiteY37" fmla="*/ 213818 h 396648"/>
              <a:gd name="connsiteX38" fmla="*/ 106204 w 504825"/>
              <a:gd name="connsiteY38" fmla="*/ 162406 h 396648"/>
              <a:gd name="connsiteX39" fmla="*/ 48454 w 504825"/>
              <a:gd name="connsiteY39" fmla="*/ 122262 h 396648"/>
              <a:gd name="connsiteX40" fmla="*/ 15494 w 504825"/>
              <a:gd name="connsiteY40" fmla="*/ 89725 h 396648"/>
              <a:gd name="connsiteX41" fmla="*/ 0 w 504825"/>
              <a:gd name="connsiteY41" fmla="*/ 51271 h 396648"/>
              <a:gd name="connsiteX42" fmla="*/ 11691 w 504825"/>
              <a:gd name="connsiteY42" fmla="*/ 14649 h 396648"/>
              <a:gd name="connsiteX43" fmla="*/ 45073 w 504825"/>
              <a:gd name="connsiteY43" fmla="*/ 0 h 39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04825" h="396648">
                <a:moveTo>
                  <a:pt x="0" y="127896"/>
                </a:moveTo>
                <a:cubicBezTo>
                  <a:pt x="8263" y="137099"/>
                  <a:pt x="17747" y="145268"/>
                  <a:pt x="28452" y="152405"/>
                </a:cubicBezTo>
                <a:cubicBezTo>
                  <a:pt x="96439" y="198606"/>
                  <a:pt x="143109" y="231002"/>
                  <a:pt x="168462" y="249595"/>
                </a:cubicBezTo>
                <a:cubicBezTo>
                  <a:pt x="179168" y="257483"/>
                  <a:pt x="187853" y="263634"/>
                  <a:pt x="194521" y="268047"/>
                </a:cubicBezTo>
                <a:cubicBezTo>
                  <a:pt x="201188" y="272461"/>
                  <a:pt x="210062" y="276968"/>
                  <a:pt x="221142" y="281569"/>
                </a:cubicBezTo>
                <a:cubicBezTo>
                  <a:pt x="232223" y="286171"/>
                  <a:pt x="242552" y="288471"/>
                  <a:pt x="252130" y="288471"/>
                </a:cubicBezTo>
                <a:lnTo>
                  <a:pt x="252412" y="288471"/>
                </a:lnTo>
                <a:lnTo>
                  <a:pt x="252694" y="288471"/>
                </a:lnTo>
                <a:cubicBezTo>
                  <a:pt x="262272" y="288471"/>
                  <a:pt x="272601" y="286171"/>
                  <a:pt x="283682" y="281569"/>
                </a:cubicBezTo>
                <a:cubicBezTo>
                  <a:pt x="294763" y="276968"/>
                  <a:pt x="303637" y="272461"/>
                  <a:pt x="310304" y="268047"/>
                </a:cubicBezTo>
                <a:cubicBezTo>
                  <a:pt x="316971" y="263634"/>
                  <a:pt x="325657" y="257483"/>
                  <a:pt x="336362" y="249595"/>
                </a:cubicBezTo>
                <a:cubicBezTo>
                  <a:pt x="368289" y="226495"/>
                  <a:pt x="415053" y="194098"/>
                  <a:pt x="476654" y="152405"/>
                </a:cubicBezTo>
                <a:cubicBezTo>
                  <a:pt x="487359" y="145081"/>
                  <a:pt x="496749" y="136911"/>
                  <a:pt x="504825" y="127896"/>
                </a:cubicBezTo>
                <a:lnTo>
                  <a:pt x="504825" y="351574"/>
                </a:lnTo>
                <a:cubicBezTo>
                  <a:pt x="504825" y="363970"/>
                  <a:pt x="500411" y="374581"/>
                  <a:pt x="491584" y="383408"/>
                </a:cubicBezTo>
                <a:cubicBezTo>
                  <a:pt x="482757" y="392234"/>
                  <a:pt x="472146" y="396648"/>
                  <a:pt x="459751" y="396648"/>
                </a:cubicBezTo>
                <a:lnTo>
                  <a:pt x="45073" y="396648"/>
                </a:lnTo>
                <a:cubicBezTo>
                  <a:pt x="32678" y="396648"/>
                  <a:pt x="22067" y="392234"/>
                  <a:pt x="13240" y="383408"/>
                </a:cubicBezTo>
                <a:cubicBezTo>
                  <a:pt x="4413" y="374581"/>
                  <a:pt x="0" y="363970"/>
                  <a:pt x="0" y="351574"/>
                </a:cubicBezTo>
                <a:close/>
                <a:moveTo>
                  <a:pt x="45073" y="0"/>
                </a:moveTo>
                <a:lnTo>
                  <a:pt x="459751" y="0"/>
                </a:lnTo>
                <a:cubicBezTo>
                  <a:pt x="471958" y="0"/>
                  <a:pt x="482523" y="4413"/>
                  <a:pt x="491444" y="13240"/>
                </a:cubicBezTo>
                <a:cubicBezTo>
                  <a:pt x="500364" y="22067"/>
                  <a:pt x="504825" y="32678"/>
                  <a:pt x="504825" y="45073"/>
                </a:cubicBezTo>
                <a:cubicBezTo>
                  <a:pt x="504825" y="59910"/>
                  <a:pt x="500223" y="74090"/>
                  <a:pt x="491021" y="87612"/>
                </a:cubicBezTo>
                <a:cubicBezTo>
                  <a:pt x="481818" y="101134"/>
                  <a:pt x="470362" y="112684"/>
                  <a:pt x="456652" y="122262"/>
                </a:cubicBezTo>
                <a:cubicBezTo>
                  <a:pt x="386037" y="171280"/>
                  <a:pt x="342090" y="201798"/>
                  <a:pt x="324812" y="213818"/>
                </a:cubicBezTo>
                <a:cubicBezTo>
                  <a:pt x="322934" y="215133"/>
                  <a:pt x="318943" y="217997"/>
                  <a:pt x="312839" y="222410"/>
                </a:cubicBezTo>
                <a:cubicBezTo>
                  <a:pt x="306735" y="226824"/>
                  <a:pt x="301664" y="230392"/>
                  <a:pt x="297627" y="233115"/>
                </a:cubicBezTo>
                <a:cubicBezTo>
                  <a:pt x="293589" y="235838"/>
                  <a:pt x="288706" y="238890"/>
                  <a:pt x="282978" y="242271"/>
                </a:cubicBezTo>
                <a:cubicBezTo>
                  <a:pt x="277249" y="245651"/>
                  <a:pt x="271850" y="248187"/>
                  <a:pt x="266779" y="249877"/>
                </a:cubicBezTo>
                <a:cubicBezTo>
                  <a:pt x="261709" y="251567"/>
                  <a:pt x="257014" y="252412"/>
                  <a:pt x="252694" y="252412"/>
                </a:cubicBezTo>
                <a:lnTo>
                  <a:pt x="252412" y="252412"/>
                </a:lnTo>
                <a:lnTo>
                  <a:pt x="252130" y="252412"/>
                </a:lnTo>
                <a:cubicBezTo>
                  <a:pt x="247811" y="252412"/>
                  <a:pt x="243116" y="251567"/>
                  <a:pt x="238045" y="249877"/>
                </a:cubicBezTo>
                <a:cubicBezTo>
                  <a:pt x="232974" y="248187"/>
                  <a:pt x="227575" y="245651"/>
                  <a:pt x="221847" y="242271"/>
                </a:cubicBezTo>
                <a:cubicBezTo>
                  <a:pt x="216118" y="238890"/>
                  <a:pt x="211235" y="235838"/>
                  <a:pt x="207198" y="233115"/>
                </a:cubicBezTo>
                <a:cubicBezTo>
                  <a:pt x="203160" y="230392"/>
                  <a:pt x="198089" y="226824"/>
                  <a:pt x="191985" y="222410"/>
                </a:cubicBezTo>
                <a:cubicBezTo>
                  <a:pt x="185882" y="217997"/>
                  <a:pt x="181891" y="215133"/>
                  <a:pt x="180013" y="213818"/>
                </a:cubicBezTo>
                <a:cubicBezTo>
                  <a:pt x="162922" y="201798"/>
                  <a:pt x="138319" y="184661"/>
                  <a:pt x="106204" y="162406"/>
                </a:cubicBezTo>
                <a:cubicBezTo>
                  <a:pt x="74090" y="140151"/>
                  <a:pt x="54839" y="126770"/>
                  <a:pt x="48454" y="122262"/>
                </a:cubicBezTo>
                <a:cubicBezTo>
                  <a:pt x="36810" y="114374"/>
                  <a:pt x="25823" y="103529"/>
                  <a:pt x="15494" y="89725"/>
                </a:cubicBezTo>
                <a:cubicBezTo>
                  <a:pt x="5164" y="75921"/>
                  <a:pt x="0" y="63103"/>
                  <a:pt x="0" y="51271"/>
                </a:cubicBezTo>
                <a:cubicBezTo>
                  <a:pt x="0" y="36622"/>
                  <a:pt x="3897" y="24415"/>
                  <a:pt x="11691" y="14649"/>
                </a:cubicBezTo>
                <a:cubicBezTo>
                  <a:pt x="19485" y="4883"/>
                  <a:pt x="30612" y="0"/>
                  <a:pt x="4507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22" name="Picture 21" descr="Graphical user interface, text&#10;&#10;Description automatically generated with medium confidence">
            <a:extLst>
              <a:ext uri="{FF2B5EF4-FFF2-40B4-BE49-F238E27FC236}">
                <a16:creationId xmlns="" xmlns:a16="http://schemas.microsoft.com/office/drawing/2014/main" id="{33EE98DF-FED5-4205-8C21-E7B58E8D554F}"/>
              </a:ext>
            </a:extLst>
          </p:cNvPr>
          <p:cNvPicPr>
            <a:picLocks noChangeAspect="1"/>
          </p:cNvPicPr>
          <p:nvPr/>
        </p:nvPicPr>
        <p:blipFill rotWithShape="1">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artisticGlowEdges/>
                    </a14:imgEffect>
                    <a14:imgEffect>
                      <a14:colorTemperature colorTemp="7388"/>
                    </a14:imgEffect>
                    <a14:imgEffect>
                      <a14:saturation sat="400000"/>
                    </a14:imgEffect>
                  </a14:imgLayer>
                </a14:imgProps>
              </a:ext>
              <a:ext uri="{28A0092B-C50C-407E-A947-70E740481C1C}">
                <a14:useLocalDpi xmlns:a14="http://schemas.microsoft.com/office/drawing/2010/main" val="0"/>
              </a:ext>
            </a:extLst>
          </a:blip>
          <a:srcRect b="31015"/>
          <a:stretch/>
        </p:blipFill>
        <p:spPr>
          <a:xfrm>
            <a:off x="2523885" y="8432710"/>
            <a:ext cx="765535" cy="246929"/>
          </a:xfrm>
          <a:prstGeom prst="rect">
            <a:avLst/>
          </a:prstGeom>
          <a:noFill/>
        </p:spPr>
      </p:pic>
    </p:spTree>
    <p:extLst>
      <p:ext uri="{BB962C8B-B14F-4D97-AF65-F5344CB8AC3E}">
        <p14:creationId xmlns:p14="http://schemas.microsoft.com/office/powerpoint/2010/main" val="3262893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rot="5400000">
            <a:off x="-868222" y="2179781"/>
            <a:ext cx="8594438" cy="6858004"/>
          </a:xfrm>
          <a:prstGeom prst="rect">
            <a:avLst/>
          </a:prstGeom>
          <a:blipFill dpi="0" rotWithShape="0">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6858000" cy="13115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flipH="1">
            <a:off x="0" y="1265339"/>
            <a:ext cx="5072518" cy="1361748"/>
          </a:xfrm>
          <a:custGeom>
            <a:avLst/>
            <a:gdLst>
              <a:gd name="connsiteX0" fmla="*/ 0 w 5232400"/>
              <a:gd name="connsiteY0" fmla="*/ 0 h 1030514"/>
              <a:gd name="connsiteX1" fmla="*/ 5232400 w 5232400"/>
              <a:gd name="connsiteY1" fmla="*/ 0 h 1030514"/>
              <a:gd name="connsiteX2" fmla="*/ 5232400 w 5232400"/>
              <a:gd name="connsiteY2" fmla="*/ 1030514 h 1030514"/>
              <a:gd name="connsiteX3" fmla="*/ 0 w 5232400"/>
              <a:gd name="connsiteY3" fmla="*/ 1030514 h 1030514"/>
              <a:gd name="connsiteX4" fmla="*/ 0 w 5232400"/>
              <a:gd name="connsiteY4" fmla="*/ 0 h 1030514"/>
              <a:gd name="connsiteX0" fmla="*/ 0 w 5827486"/>
              <a:gd name="connsiteY0" fmla="*/ 14515 h 1030514"/>
              <a:gd name="connsiteX1" fmla="*/ 5827486 w 5827486"/>
              <a:gd name="connsiteY1" fmla="*/ 0 h 1030514"/>
              <a:gd name="connsiteX2" fmla="*/ 5827486 w 5827486"/>
              <a:gd name="connsiteY2" fmla="*/ 1030514 h 1030514"/>
              <a:gd name="connsiteX3" fmla="*/ 595086 w 5827486"/>
              <a:gd name="connsiteY3" fmla="*/ 1030514 h 1030514"/>
              <a:gd name="connsiteX4" fmla="*/ 0 w 5827486"/>
              <a:gd name="connsiteY4" fmla="*/ 14515 h 1030514"/>
              <a:gd name="connsiteX0" fmla="*/ 0 w 5827486"/>
              <a:gd name="connsiteY0" fmla="*/ 14515 h 1030514"/>
              <a:gd name="connsiteX1" fmla="*/ 5827486 w 5827486"/>
              <a:gd name="connsiteY1" fmla="*/ 0 h 1030514"/>
              <a:gd name="connsiteX2" fmla="*/ 5827486 w 5827486"/>
              <a:gd name="connsiteY2" fmla="*/ 1030514 h 1030514"/>
              <a:gd name="connsiteX3" fmla="*/ 1538515 w 5827486"/>
              <a:gd name="connsiteY3" fmla="*/ 1030514 h 1030514"/>
              <a:gd name="connsiteX4" fmla="*/ 0 w 5827486"/>
              <a:gd name="connsiteY4" fmla="*/ 14515 h 1030514"/>
              <a:gd name="connsiteX0" fmla="*/ 0 w 5811026"/>
              <a:gd name="connsiteY0" fmla="*/ 6917 h 1030514"/>
              <a:gd name="connsiteX1" fmla="*/ 5811026 w 5811026"/>
              <a:gd name="connsiteY1" fmla="*/ 0 h 1030514"/>
              <a:gd name="connsiteX2" fmla="*/ 5811026 w 5811026"/>
              <a:gd name="connsiteY2" fmla="*/ 1030514 h 1030514"/>
              <a:gd name="connsiteX3" fmla="*/ 1522055 w 5811026"/>
              <a:gd name="connsiteY3" fmla="*/ 1030514 h 1030514"/>
              <a:gd name="connsiteX4" fmla="*/ 0 w 5811026"/>
              <a:gd name="connsiteY4" fmla="*/ 6917 h 1030514"/>
              <a:gd name="connsiteX0" fmla="*/ 0 w 5827487"/>
              <a:gd name="connsiteY0" fmla="*/ 3118 h 1030514"/>
              <a:gd name="connsiteX1" fmla="*/ 5827487 w 5827487"/>
              <a:gd name="connsiteY1" fmla="*/ 0 h 1030514"/>
              <a:gd name="connsiteX2" fmla="*/ 5827487 w 5827487"/>
              <a:gd name="connsiteY2" fmla="*/ 1030514 h 1030514"/>
              <a:gd name="connsiteX3" fmla="*/ 1538516 w 5827487"/>
              <a:gd name="connsiteY3" fmla="*/ 1030514 h 1030514"/>
              <a:gd name="connsiteX4" fmla="*/ 0 w 5827487"/>
              <a:gd name="connsiteY4" fmla="*/ 3118 h 1030514"/>
              <a:gd name="connsiteX0" fmla="*/ 0 w 5843948"/>
              <a:gd name="connsiteY0" fmla="*/ 0 h 1034995"/>
              <a:gd name="connsiteX1" fmla="*/ 5843948 w 5843948"/>
              <a:gd name="connsiteY1" fmla="*/ 4481 h 1034995"/>
              <a:gd name="connsiteX2" fmla="*/ 5843948 w 5843948"/>
              <a:gd name="connsiteY2" fmla="*/ 1034995 h 1034995"/>
              <a:gd name="connsiteX3" fmla="*/ 1554977 w 5843948"/>
              <a:gd name="connsiteY3" fmla="*/ 1034995 h 1034995"/>
              <a:gd name="connsiteX4" fmla="*/ 0 w 5843948"/>
              <a:gd name="connsiteY4" fmla="*/ 0 h 103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3948" h="1034995">
                <a:moveTo>
                  <a:pt x="0" y="0"/>
                </a:moveTo>
                <a:lnTo>
                  <a:pt x="5843948" y="4481"/>
                </a:lnTo>
                <a:lnTo>
                  <a:pt x="5843948" y="1034995"/>
                </a:lnTo>
                <a:lnTo>
                  <a:pt x="1554977" y="1034995"/>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5072518" y="1453046"/>
            <a:ext cx="1785482" cy="476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3743326" y="1453045"/>
            <a:ext cx="1329193" cy="129437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2747422"/>
            <a:ext cx="3743325" cy="816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4195" y="2852002"/>
            <a:ext cx="1988457" cy="369332"/>
          </a:xfrm>
          <a:prstGeom prst="rect">
            <a:avLst/>
          </a:prstGeom>
          <a:noFill/>
        </p:spPr>
        <p:txBody>
          <a:bodyPr wrap="square" rtlCol="0">
            <a:spAutoFit/>
          </a:bodyPr>
          <a:lstStyle/>
          <a:p>
            <a:r>
              <a:rPr lang="en-US" sz="1800" b="1" dirty="0" smtClean="0">
                <a:latin typeface="Arial" panose="020B0604020202020204" pitchFamily="34" charset="0"/>
                <a:cs typeface="Arial" panose="020B0604020202020204" pitchFamily="34" charset="0"/>
              </a:rPr>
              <a:t>SERVICES</a:t>
            </a:r>
            <a:endParaRPr lang="en-US" sz="1400" b="1" dirty="0">
              <a:latin typeface="Arial" panose="020B0604020202020204" pitchFamily="34" charset="0"/>
              <a:cs typeface="Arial" panose="020B0604020202020204" pitchFamily="34" charset="0"/>
            </a:endParaRPr>
          </a:p>
        </p:txBody>
      </p:sp>
      <p:cxnSp>
        <p:nvCxnSpPr>
          <p:cNvPr id="11" name="Straight Connector 10"/>
          <p:cNvCxnSpPr/>
          <p:nvPr/>
        </p:nvCxnSpPr>
        <p:spPr>
          <a:xfrm>
            <a:off x="374196" y="2923976"/>
            <a:ext cx="3980" cy="24244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4195" y="3238399"/>
            <a:ext cx="5713454" cy="1613775"/>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We are committed to providing the most value to our clients in addition to providing remote sensing data. We provide a host of services to help our clients in improved interpretation and optimization of their use of satellite and other spatial data.</a:t>
            </a:r>
          </a:p>
          <a:p>
            <a:pPr algn="just"/>
            <a:endParaRPr lang="en-US" dirty="0" smtClean="0">
              <a:latin typeface="Arial" panose="020B0604020202020204" pitchFamily="34" charset="0"/>
              <a:cs typeface="Arial" panose="020B0604020202020204" pitchFamily="34" charset="0"/>
            </a:endParaRPr>
          </a:p>
          <a:p>
            <a:pPr algn="just"/>
            <a:r>
              <a:rPr lang="en-US" dirty="0" smtClean="0">
                <a:latin typeface="Arial" panose="020B0604020202020204" pitchFamily="34" charset="0"/>
                <a:cs typeface="Arial" panose="020B0604020202020204" pitchFamily="34" charset="0"/>
              </a:rPr>
              <a:t>Our </a:t>
            </a:r>
            <a:r>
              <a:rPr lang="en-US" dirty="0">
                <a:latin typeface="Arial" panose="020B0604020202020204" pitchFamily="34" charset="0"/>
                <a:cs typeface="Arial" panose="020B0604020202020204" pitchFamily="34" charset="0"/>
              </a:rPr>
              <a:t>services include GIS services, digital photogrammetry, 3D modelling, digitization, image processing, DGPS surveys, consulting, map publication.</a:t>
            </a:r>
          </a:p>
          <a:p>
            <a:pPr algn="just"/>
            <a:endParaRPr lang="en-US" dirty="0">
              <a:latin typeface="Arial" panose="020B0604020202020204" pitchFamily="34" charset="0"/>
              <a:cs typeface="Arial" panose="020B0604020202020204" pitchFamily="34" charset="0"/>
            </a:endParaRPr>
          </a:p>
        </p:txBody>
      </p:sp>
      <p:cxnSp>
        <p:nvCxnSpPr>
          <p:cNvPr id="13" name="Straight Connector 12"/>
          <p:cNvCxnSpPr>
            <a:endCxn id="12" idx="1"/>
          </p:cNvCxnSpPr>
          <p:nvPr/>
        </p:nvCxnSpPr>
        <p:spPr>
          <a:xfrm>
            <a:off x="374194" y="3317747"/>
            <a:ext cx="1" cy="72754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68225" y="4251710"/>
            <a:ext cx="3980" cy="35573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68225" y="5095837"/>
            <a:ext cx="2425775" cy="2656176"/>
          </a:xfrm>
          <a:prstGeom prst="rect">
            <a:avLst/>
          </a:prstGeom>
          <a:blipFill dpi="0" rotWithShape="1">
            <a:blip r:embed="rId3"/>
            <a:srcRect/>
            <a:stretch>
              <a:fillRect l="-70" t="-478" r="-36718" b="47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009900" y="5095838"/>
            <a:ext cx="1651000" cy="1297274"/>
          </a:xfrm>
          <a:prstGeom prst="rect">
            <a:avLst/>
          </a:prstGeom>
          <a:blipFill dpi="0" rotWithShape="1">
            <a:blip r:embed="rId4"/>
            <a:srcRect/>
            <a:stretch>
              <a:fillRect l="-759" t="-19068" r="759" b="2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876800" y="5095836"/>
            <a:ext cx="1689100" cy="1297276"/>
          </a:xfrm>
          <a:prstGeom prst="rect">
            <a:avLst/>
          </a:prstGeom>
          <a:blipFill dpi="0" rotWithShape="1">
            <a:blip r:embed="rId5"/>
            <a:srcRect/>
            <a:stretch>
              <a:fillRect l="-742" t="-22370" r="742" b="8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009900" y="6542862"/>
            <a:ext cx="3556000" cy="1209151"/>
          </a:xfrm>
          <a:prstGeom prst="rect">
            <a:avLst/>
          </a:pr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nip Single Corner Rectangle 20"/>
          <p:cNvSpPr/>
          <p:nvPr/>
        </p:nvSpPr>
        <p:spPr>
          <a:xfrm flipH="1">
            <a:off x="378176" y="9063576"/>
            <a:ext cx="569327" cy="439917"/>
          </a:xfrm>
          <a:prstGeom prst="snip1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45932" y="9114257"/>
            <a:ext cx="433815" cy="338554"/>
          </a:xfrm>
          <a:prstGeom prst="rect">
            <a:avLst/>
          </a:prstGeom>
          <a:noFill/>
        </p:spPr>
        <p:txBody>
          <a:bodyPr wrap="square" rtlCol="0">
            <a:spAutoFit/>
          </a:bodyPr>
          <a:lstStyle/>
          <a:p>
            <a:r>
              <a:rPr lang="en-US" sz="1600" dirty="0" smtClean="0">
                <a:latin typeface="Arial" panose="020B0604020202020204" pitchFamily="34" charset="0"/>
                <a:cs typeface="Arial" panose="020B0604020202020204" pitchFamily="34" charset="0"/>
              </a:rPr>
              <a:t>08</a:t>
            </a:r>
            <a:endParaRPr lang="en-US" sz="1600" dirty="0">
              <a:latin typeface="Arial" panose="020B0604020202020204" pitchFamily="34" charset="0"/>
              <a:cs typeface="Arial" panose="020B0604020202020204" pitchFamily="34" charset="0"/>
            </a:endParaRPr>
          </a:p>
        </p:txBody>
      </p:sp>
      <p:cxnSp>
        <p:nvCxnSpPr>
          <p:cNvPr id="23" name="Straight Connector 22"/>
          <p:cNvCxnSpPr/>
          <p:nvPr/>
        </p:nvCxnSpPr>
        <p:spPr>
          <a:xfrm>
            <a:off x="947503" y="9295036"/>
            <a:ext cx="210269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1369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p:cNvPicPr/>
          <p:nvPr/>
        </p:nvPicPr>
        <p:blipFill>
          <a:blip r:embed="rId2" cstate="print"/>
          <a:stretch>
            <a:fillRect/>
          </a:stretch>
        </p:blipFill>
        <p:spPr>
          <a:xfrm>
            <a:off x="-171450" y="0"/>
            <a:ext cx="7029450" cy="9906000"/>
          </a:xfrm>
          <a:prstGeom prst="rect">
            <a:avLst/>
          </a:prstGeom>
        </p:spPr>
      </p:pic>
    </p:spTree>
    <p:extLst>
      <p:ext uri="{BB962C8B-B14F-4D97-AF65-F5344CB8AC3E}">
        <p14:creationId xmlns:p14="http://schemas.microsoft.com/office/powerpoint/2010/main" val="3549937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5400000">
            <a:off x="1701482" y="4770439"/>
            <a:ext cx="3441699" cy="6829427"/>
          </a:xfrm>
          <a:prstGeom prst="rect">
            <a:avLst/>
          </a:prstGeom>
          <a:blipFill dpi="0" rotWithShape="0">
            <a:blip r:embed="rId2">
              <a:alphaModFix amt="3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5400000">
            <a:off x="-753291" y="2315666"/>
            <a:ext cx="8322671" cy="6858000"/>
          </a:xfrm>
          <a:prstGeom prst="rect">
            <a:avLst/>
          </a:prstGeom>
          <a:blipFill dpi="0" rotWithShape="0">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1"/>
            <a:ext cx="6858000" cy="158333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4826000"/>
            <a:ext cx="6858000" cy="27559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rot="19354847">
            <a:off x="4920607" y="6364438"/>
            <a:ext cx="3266821" cy="3342121"/>
          </a:xfrm>
          <a:custGeom>
            <a:avLst/>
            <a:gdLst>
              <a:gd name="connsiteX0" fmla="*/ 3283927 w 3283927"/>
              <a:gd name="connsiteY0" fmla="*/ 0 h 3338951"/>
              <a:gd name="connsiteX1" fmla="*/ 3283927 w 3283927"/>
              <a:gd name="connsiteY1" fmla="*/ 34004 h 3338951"/>
              <a:gd name="connsiteX2" fmla="*/ 755348 w 3283927"/>
              <a:gd name="connsiteY2" fmla="*/ 3338951 h 3338951"/>
              <a:gd name="connsiteX3" fmla="*/ 0 w 3283927"/>
              <a:gd name="connsiteY3" fmla="*/ 2761043 h 3338951"/>
              <a:gd name="connsiteX4" fmla="*/ 188442 w 3283927"/>
              <a:gd name="connsiteY4" fmla="*/ 0 h 3338951"/>
              <a:gd name="connsiteX0" fmla="*/ 3295604 w 3295604"/>
              <a:gd name="connsiteY0" fmla="*/ 0 h 3338951"/>
              <a:gd name="connsiteX1" fmla="*/ 3295604 w 3295604"/>
              <a:gd name="connsiteY1" fmla="*/ 34004 h 3338951"/>
              <a:gd name="connsiteX2" fmla="*/ 767025 w 3295604"/>
              <a:gd name="connsiteY2" fmla="*/ 3338951 h 3338951"/>
              <a:gd name="connsiteX3" fmla="*/ 0 w 3295604"/>
              <a:gd name="connsiteY3" fmla="*/ 2776162 h 3338951"/>
              <a:gd name="connsiteX4" fmla="*/ 200119 w 3295604"/>
              <a:gd name="connsiteY4" fmla="*/ 0 h 3338951"/>
              <a:gd name="connsiteX5" fmla="*/ 3295604 w 3295604"/>
              <a:gd name="connsiteY5" fmla="*/ 0 h 3338951"/>
              <a:gd name="connsiteX0" fmla="*/ 3295604 w 3295604"/>
              <a:gd name="connsiteY0" fmla="*/ 0 h 3339725"/>
              <a:gd name="connsiteX1" fmla="*/ 3295604 w 3295604"/>
              <a:gd name="connsiteY1" fmla="*/ 34004 h 3339725"/>
              <a:gd name="connsiteX2" fmla="*/ 748280 w 3295604"/>
              <a:gd name="connsiteY2" fmla="*/ 3339725 h 3339725"/>
              <a:gd name="connsiteX3" fmla="*/ 0 w 3295604"/>
              <a:gd name="connsiteY3" fmla="*/ 2776162 h 3339725"/>
              <a:gd name="connsiteX4" fmla="*/ 200119 w 3295604"/>
              <a:gd name="connsiteY4" fmla="*/ 0 h 3339725"/>
              <a:gd name="connsiteX5" fmla="*/ 3295604 w 3295604"/>
              <a:gd name="connsiteY5" fmla="*/ 0 h 333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5604" h="3339725">
                <a:moveTo>
                  <a:pt x="3295604" y="0"/>
                </a:moveTo>
                <a:lnTo>
                  <a:pt x="3295604" y="34004"/>
                </a:lnTo>
                <a:lnTo>
                  <a:pt x="748280" y="3339725"/>
                </a:lnTo>
                <a:lnTo>
                  <a:pt x="0" y="2776162"/>
                </a:lnTo>
                <a:lnTo>
                  <a:pt x="200119" y="0"/>
                </a:lnTo>
                <a:lnTo>
                  <a:pt x="3295604"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30"/>
          <p:cNvSpPr/>
          <p:nvPr/>
        </p:nvSpPr>
        <p:spPr>
          <a:xfrm flipH="1">
            <a:off x="0" y="4826000"/>
            <a:ext cx="6858000" cy="171450"/>
          </a:xfrm>
          <a:custGeom>
            <a:avLst/>
            <a:gdLst>
              <a:gd name="connsiteX0" fmla="*/ 0 w 5972630"/>
              <a:gd name="connsiteY0" fmla="*/ 0 h 171450"/>
              <a:gd name="connsiteX1" fmla="*/ 5972630 w 5972630"/>
              <a:gd name="connsiteY1" fmla="*/ 0 h 171450"/>
              <a:gd name="connsiteX2" fmla="*/ 5972630 w 5972630"/>
              <a:gd name="connsiteY2" fmla="*/ 171450 h 171450"/>
              <a:gd name="connsiteX3" fmla="*/ 0 w 5972630"/>
              <a:gd name="connsiteY3" fmla="*/ 171450 h 171450"/>
              <a:gd name="connsiteX4" fmla="*/ 0 w 5972630"/>
              <a:gd name="connsiteY4" fmla="*/ 0 h 171450"/>
              <a:gd name="connsiteX0" fmla="*/ 76200 w 6048830"/>
              <a:gd name="connsiteY0" fmla="*/ 0 h 171450"/>
              <a:gd name="connsiteX1" fmla="*/ 6048830 w 6048830"/>
              <a:gd name="connsiteY1" fmla="*/ 0 h 171450"/>
              <a:gd name="connsiteX2" fmla="*/ 6048830 w 6048830"/>
              <a:gd name="connsiteY2" fmla="*/ 171450 h 171450"/>
              <a:gd name="connsiteX3" fmla="*/ 0 w 6048830"/>
              <a:gd name="connsiteY3" fmla="*/ 166688 h 171450"/>
              <a:gd name="connsiteX4" fmla="*/ 76200 w 6048830"/>
              <a:gd name="connsiteY4" fmla="*/ 0 h 171450"/>
              <a:gd name="connsiteX0" fmla="*/ 4790 w 6048830"/>
              <a:gd name="connsiteY0" fmla="*/ 2381 h 171450"/>
              <a:gd name="connsiteX1" fmla="*/ 6048830 w 6048830"/>
              <a:gd name="connsiteY1" fmla="*/ 0 h 171450"/>
              <a:gd name="connsiteX2" fmla="*/ 6048830 w 6048830"/>
              <a:gd name="connsiteY2" fmla="*/ 171450 h 171450"/>
              <a:gd name="connsiteX3" fmla="*/ 0 w 6048830"/>
              <a:gd name="connsiteY3" fmla="*/ 166688 h 171450"/>
              <a:gd name="connsiteX4" fmla="*/ 4790 w 6048830"/>
              <a:gd name="connsiteY4" fmla="*/ 2381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8830" h="171450">
                <a:moveTo>
                  <a:pt x="4790" y="2381"/>
                </a:moveTo>
                <a:lnTo>
                  <a:pt x="6048830" y="0"/>
                </a:lnTo>
                <a:lnTo>
                  <a:pt x="6048830" y="171450"/>
                </a:lnTo>
                <a:lnTo>
                  <a:pt x="0" y="166688"/>
                </a:lnTo>
                <a:lnTo>
                  <a:pt x="4790" y="2381"/>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3949700"/>
            <a:ext cx="4521200" cy="876300"/>
          </a:xfrm>
          <a:custGeom>
            <a:avLst/>
            <a:gdLst>
              <a:gd name="connsiteX0" fmla="*/ 0 w 4521200"/>
              <a:gd name="connsiteY0" fmla="*/ 0 h 876300"/>
              <a:gd name="connsiteX1" fmla="*/ 4521200 w 4521200"/>
              <a:gd name="connsiteY1" fmla="*/ 0 h 876300"/>
              <a:gd name="connsiteX2" fmla="*/ 4521200 w 4521200"/>
              <a:gd name="connsiteY2" fmla="*/ 876300 h 876300"/>
              <a:gd name="connsiteX3" fmla="*/ 0 w 4521200"/>
              <a:gd name="connsiteY3" fmla="*/ 876300 h 876300"/>
              <a:gd name="connsiteX4" fmla="*/ 0 w 4521200"/>
              <a:gd name="connsiteY4" fmla="*/ 0 h 876300"/>
              <a:gd name="connsiteX0" fmla="*/ 0 w 4521200"/>
              <a:gd name="connsiteY0" fmla="*/ 0 h 876300"/>
              <a:gd name="connsiteX1" fmla="*/ 3492500 w 4521200"/>
              <a:gd name="connsiteY1" fmla="*/ 0 h 876300"/>
              <a:gd name="connsiteX2" fmla="*/ 4521200 w 4521200"/>
              <a:gd name="connsiteY2" fmla="*/ 876300 h 876300"/>
              <a:gd name="connsiteX3" fmla="*/ 0 w 4521200"/>
              <a:gd name="connsiteY3" fmla="*/ 876300 h 876300"/>
              <a:gd name="connsiteX4" fmla="*/ 0 w 4521200"/>
              <a:gd name="connsiteY4" fmla="*/ 0 h 87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1200" h="876300">
                <a:moveTo>
                  <a:pt x="0" y="0"/>
                </a:moveTo>
                <a:lnTo>
                  <a:pt x="3492500" y="0"/>
                </a:lnTo>
                <a:lnTo>
                  <a:pt x="4521200" y="876300"/>
                </a:lnTo>
                <a:lnTo>
                  <a:pt x="0" y="876300"/>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7620" y="7673340"/>
            <a:ext cx="428625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293870" y="7673340"/>
            <a:ext cx="1463040" cy="223266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0" y="3885925"/>
            <a:ext cx="3514725" cy="238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514725" y="3891560"/>
            <a:ext cx="1095375" cy="9344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956685" y="5373441"/>
            <a:ext cx="4411104" cy="1754326"/>
          </a:xfrm>
          <a:prstGeom prst="rect">
            <a:avLst/>
          </a:prstGeom>
          <a:noFill/>
        </p:spPr>
        <p:txBody>
          <a:bodyPr wrap="square" rtlCol="0">
            <a:spAutoFit/>
          </a:bodyPr>
          <a:lstStyle/>
          <a:p>
            <a:r>
              <a:rPr lang="en-US" sz="1800" b="1" dirty="0" smtClean="0">
                <a:latin typeface="Arial" panose="020B0604020202020204" pitchFamily="34" charset="0"/>
                <a:cs typeface="Arial" panose="020B0604020202020204" pitchFamily="34" charset="0"/>
              </a:rPr>
              <a:t>HEAD OFFICE:</a:t>
            </a:r>
          </a:p>
          <a:p>
            <a:r>
              <a:rPr lang="en-US" sz="1800" b="1" dirty="0" smtClean="0">
                <a:latin typeface="Arial" panose="020B0604020202020204" pitchFamily="34" charset="0"/>
                <a:cs typeface="Arial" panose="020B0604020202020204" pitchFamily="34" charset="0"/>
              </a:rPr>
              <a:t>Micronet Solutions</a:t>
            </a:r>
          </a:p>
          <a:p>
            <a:r>
              <a:rPr lang="en-US" sz="1800" dirty="0" smtClean="0">
                <a:latin typeface="Arial" panose="020B0604020202020204" pitchFamily="34" charset="0"/>
                <a:cs typeface="Arial" panose="020B0604020202020204" pitchFamily="34" charset="0"/>
              </a:rPr>
              <a:t># Plot No. 80 K T Nagar, Katol Road</a:t>
            </a:r>
          </a:p>
          <a:p>
            <a:r>
              <a:rPr lang="en-US" sz="1800" dirty="0" smtClean="0">
                <a:latin typeface="Arial" panose="020B0604020202020204" pitchFamily="34" charset="0"/>
                <a:cs typeface="Arial" panose="020B0604020202020204" pitchFamily="34" charset="0"/>
              </a:rPr>
              <a:t>Nagpur-440013</a:t>
            </a:r>
          </a:p>
          <a:p>
            <a:r>
              <a:rPr lang="en-US" sz="1800" dirty="0" smtClean="0">
                <a:latin typeface="Arial" panose="020B0604020202020204" pitchFamily="34" charset="0"/>
                <a:cs typeface="Arial" panose="020B0604020202020204" pitchFamily="34" charset="0"/>
              </a:rPr>
              <a:t>Mob.: 9422104111 | 8446563560</a:t>
            </a:r>
          </a:p>
          <a:p>
            <a:r>
              <a:rPr lang="en-US" sz="1800" dirty="0">
                <a:latin typeface="Arial" panose="020B0604020202020204" pitchFamily="34" charset="0"/>
                <a:cs typeface="Arial" panose="020B0604020202020204" pitchFamily="34" charset="0"/>
              </a:rPr>
              <a:t>info@micronetsolutions.in</a:t>
            </a:r>
            <a:endParaRPr lang="en-US" dirty="0">
              <a:latin typeface="Arial" panose="020B0604020202020204" pitchFamily="34" charset="0"/>
              <a:cs typeface="Arial" panose="020B0604020202020204" pitchFamily="34" charset="0"/>
            </a:endParaRPr>
          </a:p>
        </p:txBody>
      </p:sp>
      <p:sp>
        <p:nvSpPr>
          <p:cNvPr id="23" name="Freeform 22"/>
          <p:cNvSpPr/>
          <p:nvPr/>
        </p:nvSpPr>
        <p:spPr>
          <a:xfrm>
            <a:off x="1809150" y="6017199"/>
            <a:ext cx="195240" cy="184918"/>
          </a:xfrm>
          <a:custGeom>
            <a:avLst/>
            <a:gdLst/>
            <a:ahLst/>
            <a:cxnLst/>
            <a:rect l="l" t="t" r="r" b="b"/>
            <a:pathLst>
              <a:path w="288471" h="432707">
                <a:moveTo>
                  <a:pt x="144235" y="0"/>
                </a:moveTo>
                <a:cubicBezTo>
                  <a:pt x="184051" y="0"/>
                  <a:pt x="218043" y="14086"/>
                  <a:pt x="246214" y="42256"/>
                </a:cubicBezTo>
                <a:cubicBezTo>
                  <a:pt x="274385" y="70428"/>
                  <a:pt x="288471" y="104420"/>
                  <a:pt x="288471" y="144236"/>
                </a:cubicBezTo>
                <a:cubicBezTo>
                  <a:pt x="288471" y="164707"/>
                  <a:pt x="285372" y="181515"/>
                  <a:pt x="279175" y="194662"/>
                </a:cubicBezTo>
                <a:lnTo>
                  <a:pt x="176632" y="412706"/>
                </a:lnTo>
                <a:cubicBezTo>
                  <a:pt x="173628" y="418903"/>
                  <a:pt x="169167" y="423786"/>
                  <a:pt x="163251" y="427355"/>
                </a:cubicBezTo>
                <a:cubicBezTo>
                  <a:pt x="157335" y="430923"/>
                  <a:pt x="150996" y="432707"/>
                  <a:pt x="144235" y="432707"/>
                </a:cubicBezTo>
                <a:cubicBezTo>
                  <a:pt x="137475" y="432707"/>
                  <a:pt x="131136" y="430923"/>
                  <a:pt x="125220" y="427355"/>
                </a:cubicBezTo>
                <a:cubicBezTo>
                  <a:pt x="119304" y="423786"/>
                  <a:pt x="114938" y="418903"/>
                  <a:pt x="112120" y="412706"/>
                </a:cubicBezTo>
                <a:lnTo>
                  <a:pt x="9297" y="194662"/>
                </a:lnTo>
                <a:cubicBezTo>
                  <a:pt x="3099" y="181515"/>
                  <a:pt x="0" y="164707"/>
                  <a:pt x="0" y="144236"/>
                </a:cubicBezTo>
                <a:cubicBezTo>
                  <a:pt x="0" y="104420"/>
                  <a:pt x="14085" y="70428"/>
                  <a:pt x="42256" y="42256"/>
                </a:cubicBezTo>
                <a:cubicBezTo>
                  <a:pt x="70427" y="14086"/>
                  <a:pt x="104421" y="0"/>
                  <a:pt x="144235" y="0"/>
                </a:cubicBezTo>
                <a:close/>
                <a:moveTo>
                  <a:pt x="144235" y="72118"/>
                </a:moveTo>
                <a:cubicBezTo>
                  <a:pt x="124328" y="72118"/>
                  <a:pt x="107331" y="79161"/>
                  <a:pt x="93246" y="93246"/>
                </a:cubicBezTo>
                <a:cubicBezTo>
                  <a:pt x="79160" y="107332"/>
                  <a:pt x="72117" y="124328"/>
                  <a:pt x="72117" y="144236"/>
                </a:cubicBezTo>
                <a:cubicBezTo>
                  <a:pt x="72117" y="164143"/>
                  <a:pt x="79160" y="181140"/>
                  <a:pt x="93246" y="195225"/>
                </a:cubicBezTo>
                <a:cubicBezTo>
                  <a:pt x="107331" y="209311"/>
                  <a:pt x="124328" y="216353"/>
                  <a:pt x="144235" y="216353"/>
                </a:cubicBezTo>
                <a:cubicBezTo>
                  <a:pt x="164143" y="216353"/>
                  <a:pt x="181139" y="209311"/>
                  <a:pt x="195225" y="195225"/>
                </a:cubicBezTo>
                <a:cubicBezTo>
                  <a:pt x="209310" y="181140"/>
                  <a:pt x="216353" y="164143"/>
                  <a:pt x="216353" y="144236"/>
                </a:cubicBezTo>
                <a:cubicBezTo>
                  <a:pt x="216353" y="124328"/>
                  <a:pt x="209310" y="107332"/>
                  <a:pt x="195225" y="93246"/>
                </a:cubicBezTo>
                <a:cubicBezTo>
                  <a:pt x="181139" y="79161"/>
                  <a:pt x="164143" y="72118"/>
                  <a:pt x="144235" y="7211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Freeform 25"/>
          <p:cNvSpPr/>
          <p:nvPr/>
        </p:nvSpPr>
        <p:spPr>
          <a:xfrm>
            <a:off x="1809150" y="6577533"/>
            <a:ext cx="200277" cy="177765"/>
          </a:xfrm>
          <a:custGeom>
            <a:avLst/>
            <a:gdLst/>
            <a:ahLst/>
            <a:cxnLst/>
            <a:rect l="l" t="t" r="r" b="b"/>
            <a:pathLst>
              <a:path w="432707" h="432707">
                <a:moveTo>
                  <a:pt x="81132" y="0"/>
                </a:moveTo>
                <a:lnTo>
                  <a:pt x="351574" y="0"/>
                </a:lnTo>
                <a:cubicBezTo>
                  <a:pt x="373923" y="0"/>
                  <a:pt x="393033" y="7935"/>
                  <a:pt x="408902" y="23804"/>
                </a:cubicBezTo>
                <a:cubicBezTo>
                  <a:pt x="424772" y="39674"/>
                  <a:pt x="432707" y="58783"/>
                  <a:pt x="432707" y="81133"/>
                </a:cubicBezTo>
                <a:lnTo>
                  <a:pt x="432707" y="351575"/>
                </a:lnTo>
                <a:cubicBezTo>
                  <a:pt x="432707" y="373924"/>
                  <a:pt x="424772" y="393033"/>
                  <a:pt x="408902" y="408903"/>
                </a:cubicBezTo>
                <a:cubicBezTo>
                  <a:pt x="393033" y="424772"/>
                  <a:pt x="373923" y="432707"/>
                  <a:pt x="351574" y="432707"/>
                </a:cubicBezTo>
                <a:lnTo>
                  <a:pt x="81132" y="432707"/>
                </a:lnTo>
                <a:cubicBezTo>
                  <a:pt x="58784" y="432707"/>
                  <a:pt x="39674" y="424772"/>
                  <a:pt x="23804" y="408903"/>
                </a:cubicBezTo>
                <a:cubicBezTo>
                  <a:pt x="7935" y="393033"/>
                  <a:pt x="0" y="373924"/>
                  <a:pt x="0" y="351575"/>
                </a:cubicBezTo>
                <a:lnTo>
                  <a:pt x="0" y="81133"/>
                </a:lnTo>
                <a:cubicBezTo>
                  <a:pt x="0" y="58783"/>
                  <a:pt x="7935" y="39674"/>
                  <a:pt x="23804" y="23804"/>
                </a:cubicBezTo>
                <a:cubicBezTo>
                  <a:pt x="39674" y="7935"/>
                  <a:pt x="58784" y="0"/>
                  <a:pt x="81132" y="0"/>
                </a:cubicBezTo>
                <a:close/>
                <a:moveTo>
                  <a:pt x="132686" y="72118"/>
                </a:moveTo>
                <a:cubicBezTo>
                  <a:pt x="123670" y="72118"/>
                  <a:pt x="114187" y="74184"/>
                  <a:pt x="104233" y="78315"/>
                </a:cubicBezTo>
                <a:cubicBezTo>
                  <a:pt x="95594" y="82259"/>
                  <a:pt x="88082" y="91133"/>
                  <a:pt x="81696" y="104937"/>
                </a:cubicBezTo>
                <a:cubicBezTo>
                  <a:pt x="75311" y="118741"/>
                  <a:pt x="72118" y="130995"/>
                  <a:pt x="72118" y="141700"/>
                </a:cubicBezTo>
                <a:cubicBezTo>
                  <a:pt x="72118" y="144705"/>
                  <a:pt x="72353" y="147898"/>
                  <a:pt x="72822" y="151278"/>
                </a:cubicBezTo>
                <a:cubicBezTo>
                  <a:pt x="73292" y="154659"/>
                  <a:pt x="73761" y="157523"/>
                  <a:pt x="74230" y="159871"/>
                </a:cubicBezTo>
                <a:cubicBezTo>
                  <a:pt x="74700" y="162218"/>
                  <a:pt x="75545" y="165317"/>
                  <a:pt x="76766" y="169167"/>
                </a:cubicBezTo>
                <a:cubicBezTo>
                  <a:pt x="77987" y="173017"/>
                  <a:pt x="78926" y="175787"/>
                  <a:pt x="79583" y="177477"/>
                </a:cubicBezTo>
                <a:cubicBezTo>
                  <a:pt x="80240" y="179168"/>
                  <a:pt x="81414" y="182267"/>
                  <a:pt x="83104" y="186774"/>
                </a:cubicBezTo>
                <a:cubicBezTo>
                  <a:pt x="84795" y="191281"/>
                  <a:pt x="85828" y="194098"/>
                  <a:pt x="86203" y="195225"/>
                </a:cubicBezTo>
                <a:cubicBezTo>
                  <a:pt x="97471" y="226026"/>
                  <a:pt x="117802" y="256122"/>
                  <a:pt x="147193" y="285513"/>
                </a:cubicBezTo>
                <a:cubicBezTo>
                  <a:pt x="176585" y="314905"/>
                  <a:pt x="206681" y="335235"/>
                  <a:pt x="237481" y="346504"/>
                </a:cubicBezTo>
                <a:cubicBezTo>
                  <a:pt x="238609" y="346879"/>
                  <a:pt x="241425" y="347912"/>
                  <a:pt x="245933" y="349603"/>
                </a:cubicBezTo>
                <a:cubicBezTo>
                  <a:pt x="250441" y="351293"/>
                  <a:pt x="253539" y="352467"/>
                  <a:pt x="255229" y="353124"/>
                </a:cubicBezTo>
                <a:cubicBezTo>
                  <a:pt x="256919" y="353781"/>
                  <a:pt x="259689" y="354720"/>
                  <a:pt x="263539" y="355941"/>
                </a:cubicBezTo>
                <a:cubicBezTo>
                  <a:pt x="267390" y="357162"/>
                  <a:pt x="270489" y="358007"/>
                  <a:pt x="272836" y="358476"/>
                </a:cubicBezTo>
                <a:cubicBezTo>
                  <a:pt x="275183" y="358946"/>
                  <a:pt x="278048" y="359415"/>
                  <a:pt x="281428" y="359885"/>
                </a:cubicBezTo>
                <a:cubicBezTo>
                  <a:pt x="284809" y="360355"/>
                  <a:pt x="288001" y="360589"/>
                  <a:pt x="291007" y="360589"/>
                </a:cubicBezTo>
                <a:cubicBezTo>
                  <a:pt x="301711" y="360589"/>
                  <a:pt x="313965" y="357397"/>
                  <a:pt x="327769" y="351011"/>
                </a:cubicBezTo>
                <a:cubicBezTo>
                  <a:pt x="341573" y="344626"/>
                  <a:pt x="350447" y="337113"/>
                  <a:pt x="354391" y="328474"/>
                </a:cubicBezTo>
                <a:cubicBezTo>
                  <a:pt x="358523" y="318520"/>
                  <a:pt x="360589" y="309036"/>
                  <a:pt x="360589" y="300022"/>
                </a:cubicBezTo>
                <a:cubicBezTo>
                  <a:pt x="360589" y="297956"/>
                  <a:pt x="360401" y="296453"/>
                  <a:pt x="360025" y="295514"/>
                </a:cubicBezTo>
                <a:cubicBezTo>
                  <a:pt x="359462" y="294012"/>
                  <a:pt x="355847" y="291242"/>
                  <a:pt x="349179" y="287204"/>
                </a:cubicBezTo>
                <a:cubicBezTo>
                  <a:pt x="342513" y="283166"/>
                  <a:pt x="334202" y="278518"/>
                  <a:pt x="324248" y="273259"/>
                </a:cubicBezTo>
                <a:lnTo>
                  <a:pt x="309317" y="265089"/>
                </a:lnTo>
                <a:cubicBezTo>
                  <a:pt x="308379" y="264526"/>
                  <a:pt x="306595" y="263305"/>
                  <a:pt x="303965" y="261427"/>
                </a:cubicBezTo>
                <a:cubicBezTo>
                  <a:pt x="301336" y="259549"/>
                  <a:pt x="298989" y="258141"/>
                  <a:pt x="296923" y="257202"/>
                </a:cubicBezTo>
                <a:cubicBezTo>
                  <a:pt x="294857" y="256262"/>
                  <a:pt x="292885" y="255793"/>
                  <a:pt x="291007" y="255793"/>
                </a:cubicBezTo>
                <a:cubicBezTo>
                  <a:pt x="287626" y="255793"/>
                  <a:pt x="283213" y="258845"/>
                  <a:pt x="277766" y="264949"/>
                </a:cubicBezTo>
                <a:cubicBezTo>
                  <a:pt x="272320" y="271052"/>
                  <a:pt x="266967" y="277203"/>
                  <a:pt x="261708" y="283401"/>
                </a:cubicBezTo>
                <a:cubicBezTo>
                  <a:pt x="256450" y="289598"/>
                  <a:pt x="252319" y="292697"/>
                  <a:pt x="249313" y="292697"/>
                </a:cubicBezTo>
                <a:cubicBezTo>
                  <a:pt x="247999" y="292697"/>
                  <a:pt x="246449" y="292368"/>
                  <a:pt x="244665" y="291711"/>
                </a:cubicBezTo>
                <a:cubicBezTo>
                  <a:pt x="242881" y="291054"/>
                  <a:pt x="241425" y="290443"/>
                  <a:pt x="240299" y="289880"/>
                </a:cubicBezTo>
                <a:cubicBezTo>
                  <a:pt x="239172" y="289317"/>
                  <a:pt x="237575" y="288424"/>
                  <a:pt x="235509" y="287204"/>
                </a:cubicBezTo>
                <a:cubicBezTo>
                  <a:pt x="233443" y="285983"/>
                  <a:pt x="232129" y="285185"/>
                  <a:pt x="231565" y="284809"/>
                </a:cubicBezTo>
                <a:cubicBezTo>
                  <a:pt x="212973" y="274480"/>
                  <a:pt x="196962" y="262601"/>
                  <a:pt x="183534" y="249173"/>
                </a:cubicBezTo>
                <a:cubicBezTo>
                  <a:pt x="170106" y="235745"/>
                  <a:pt x="158228" y="219734"/>
                  <a:pt x="147898" y="201141"/>
                </a:cubicBezTo>
                <a:cubicBezTo>
                  <a:pt x="147522" y="200578"/>
                  <a:pt x="146724" y="199263"/>
                  <a:pt x="145503" y="197197"/>
                </a:cubicBezTo>
                <a:cubicBezTo>
                  <a:pt x="144283" y="195131"/>
                  <a:pt x="143390" y="193535"/>
                  <a:pt x="142827" y="192408"/>
                </a:cubicBezTo>
                <a:cubicBezTo>
                  <a:pt x="142263" y="191281"/>
                  <a:pt x="141654" y="189826"/>
                  <a:pt x="140996" y="188042"/>
                </a:cubicBezTo>
                <a:cubicBezTo>
                  <a:pt x="140339" y="186257"/>
                  <a:pt x="140010" y="184708"/>
                  <a:pt x="140010" y="183393"/>
                </a:cubicBezTo>
                <a:cubicBezTo>
                  <a:pt x="140010" y="180952"/>
                  <a:pt x="141935" y="177806"/>
                  <a:pt x="145785" y="173956"/>
                </a:cubicBezTo>
                <a:cubicBezTo>
                  <a:pt x="149635" y="170106"/>
                  <a:pt x="153861" y="166491"/>
                  <a:pt x="158462" y="163110"/>
                </a:cubicBezTo>
                <a:cubicBezTo>
                  <a:pt x="163063" y="159730"/>
                  <a:pt x="167289" y="156021"/>
                  <a:pt x="171139" y="151983"/>
                </a:cubicBezTo>
                <a:cubicBezTo>
                  <a:pt x="174989" y="147945"/>
                  <a:pt x="176913" y="144517"/>
                  <a:pt x="176913" y="141700"/>
                </a:cubicBezTo>
                <a:cubicBezTo>
                  <a:pt x="176913" y="139822"/>
                  <a:pt x="176444" y="137850"/>
                  <a:pt x="175505" y="135784"/>
                </a:cubicBezTo>
                <a:cubicBezTo>
                  <a:pt x="174567" y="133719"/>
                  <a:pt x="173158" y="131371"/>
                  <a:pt x="171280" y="128742"/>
                </a:cubicBezTo>
                <a:cubicBezTo>
                  <a:pt x="169402" y="126112"/>
                  <a:pt x="168181" y="124328"/>
                  <a:pt x="167618" y="123389"/>
                </a:cubicBezTo>
                <a:cubicBezTo>
                  <a:pt x="167054" y="122262"/>
                  <a:pt x="165646" y="119586"/>
                  <a:pt x="163392" y="115360"/>
                </a:cubicBezTo>
                <a:cubicBezTo>
                  <a:pt x="161138" y="111135"/>
                  <a:pt x="158791" y="106862"/>
                  <a:pt x="156349" y="102543"/>
                </a:cubicBezTo>
                <a:cubicBezTo>
                  <a:pt x="153907" y="98223"/>
                  <a:pt x="151419" y="93763"/>
                  <a:pt x="148884" y="89161"/>
                </a:cubicBezTo>
                <a:cubicBezTo>
                  <a:pt x="146348" y="84560"/>
                  <a:pt x="144001" y="80757"/>
                  <a:pt x="141841" y="77752"/>
                </a:cubicBezTo>
                <a:cubicBezTo>
                  <a:pt x="139682" y="74747"/>
                  <a:pt x="138132" y="73057"/>
                  <a:pt x="137193" y="72681"/>
                </a:cubicBezTo>
                <a:cubicBezTo>
                  <a:pt x="136254" y="72306"/>
                  <a:pt x="134752" y="72118"/>
                  <a:pt x="132686" y="7211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Freeform 26"/>
          <p:cNvSpPr/>
          <p:nvPr/>
        </p:nvSpPr>
        <p:spPr>
          <a:xfrm>
            <a:off x="1809150" y="6851955"/>
            <a:ext cx="200277" cy="170683"/>
          </a:xfrm>
          <a:custGeom>
            <a:avLst/>
            <a:gdLst>
              <a:gd name="connsiteX0" fmla="*/ 0 w 504825"/>
              <a:gd name="connsiteY0" fmla="*/ 127896 h 396648"/>
              <a:gd name="connsiteX1" fmla="*/ 28452 w 504825"/>
              <a:gd name="connsiteY1" fmla="*/ 152405 h 396648"/>
              <a:gd name="connsiteX2" fmla="*/ 168462 w 504825"/>
              <a:gd name="connsiteY2" fmla="*/ 249595 h 396648"/>
              <a:gd name="connsiteX3" fmla="*/ 194521 w 504825"/>
              <a:gd name="connsiteY3" fmla="*/ 268047 h 396648"/>
              <a:gd name="connsiteX4" fmla="*/ 221142 w 504825"/>
              <a:gd name="connsiteY4" fmla="*/ 281569 h 396648"/>
              <a:gd name="connsiteX5" fmla="*/ 252130 w 504825"/>
              <a:gd name="connsiteY5" fmla="*/ 288471 h 396648"/>
              <a:gd name="connsiteX6" fmla="*/ 252412 w 504825"/>
              <a:gd name="connsiteY6" fmla="*/ 288471 h 396648"/>
              <a:gd name="connsiteX7" fmla="*/ 252694 w 504825"/>
              <a:gd name="connsiteY7" fmla="*/ 288471 h 396648"/>
              <a:gd name="connsiteX8" fmla="*/ 283682 w 504825"/>
              <a:gd name="connsiteY8" fmla="*/ 281569 h 396648"/>
              <a:gd name="connsiteX9" fmla="*/ 310304 w 504825"/>
              <a:gd name="connsiteY9" fmla="*/ 268047 h 396648"/>
              <a:gd name="connsiteX10" fmla="*/ 336362 w 504825"/>
              <a:gd name="connsiteY10" fmla="*/ 249595 h 396648"/>
              <a:gd name="connsiteX11" fmla="*/ 476654 w 504825"/>
              <a:gd name="connsiteY11" fmla="*/ 152405 h 396648"/>
              <a:gd name="connsiteX12" fmla="*/ 504825 w 504825"/>
              <a:gd name="connsiteY12" fmla="*/ 127896 h 396648"/>
              <a:gd name="connsiteX13" fmla="*/ 504825 w 504825"/>
              <a:gd name="connsiteY13" fmla="*/ 351574 h 396648"/>
              <a:gd name="connsiteX14" fmla="*/ 491584 w 504825"/>
              <a:gd name="connsiteY14" fmla="*/ 383408 h 396648"/>
              <a:gd name="connsiteX15" fmla="*/ 459751 w 504825"/>
              <a:gd name="connsiteY15" fmla="*/ 396648 h 396648"/>
              <a:gd name="connsiteX16" fmla="*/ 45073 w 504825"/>
              <a:gd name="connsiteY16" fmla="*/ 396648 h 396648"/>
              <a:gd name="connsiteX17" fmla="*/ 13240 w 504825"/>
              <a:gd name="connsiteY17" fmla="*/ 383408 h 396648"/>
              <a:gd name="connsiteX18" fmla="*/ 0 w 504825"/>
              <a:gd name="connsiteY18" fmla="*/ 351574 h 396648"/>
              <a:gd name="connsiteX19" fmla="*/ 45073 w 504825"/>
              <a:gd name="connsiteY19" fmla="*/ 0 h 396648"/>
              <a:gd name="connsiteX20" fmla="*/ 459751 w 504825"/>
              <a:gd name="connsiteY20" fmla="*/ 0 h 396648"/>
              <a:gd name="connsiteX21" fmla="*/ 491444 w 504825"/>
              <a:gd name="connsiteY21" fmla="*/ 13240 h 396648"/>
              <a:gd name="connsiteX22" fmla="*/ 504825 w 504825"/>
              <a:gd name="connsiteY22" fmla="*/ 45073 h 396648"/>
              <a:gd name="connsiteX23" fmla="*/ 491021 w 504825"/>
              <a:gd name="connsiteY23" fmla="*/ 87612 h 396648"/>
              <a:gd name="connsiteX24" fmla="*/ 456652 w 504825"/>
              <a:gd name="connsiteY24" fmla="*/ 122262 h 396648"/>
              <a:gd name="connsiteX25" fmla="*/ 324812 w 504825"/>
              <a:gd name="connsiteY25" fmla="*/ 213818 h 396648"/>
              <a:gd name="connsiteX26" fmla="*/ 312839 w 504825"/>
              <a:gd name="connsiteY26" fmla="*/ 222410 h 396648"/>
              <a:gd name="connsiteX27" fmla="*/ 297627 w 504825"/>
              <a:gd name="connsiteY27" fmla="*/ 233115 h 396648"/>
              <a:gd name="connsiteX28" fmla="*/ 282978 w 504825"/>
              <a:gd name="connsiteY28" fmla="*/ 242271 h 396648"/>
              <a:gd name="connsiteX29" fmla="*/ 266779 w 504825"/>
              <a:gd name="connsiteY29" fmla="*/ 249877 h 396648"/>
              <a:gd name="connsiteX30" fmla="*/ 252694 w 504825"/>
              <a:gd name="connsiteY30" fmla="*/ 252412 h 396648"/>
              <a:gd name="connsiteX31" fmla="*/ 252412 w 504825"/>
              <a:gd name="connsiteY31" fmla="*/ 252412 h 396648"/>
              <a:gd name="connsiteX32" fmla="*/ 252130 w 504825"/>
              <a:gd name="connsiteY32" fmla="*/ 252412 h 396648"/>
              <a:gd name="connsiteX33" fmla="*/ 238045 w 504825"/>
              <a:gd name="connsiteY33" fmla="*/ 249877 h 396648"/>
              <a:gd name="connsiteX34" fmla="*/ 221847 w 504825"/>
              <a:gd name="connsiteY34" fmla="*/ 242271 h 396648"/>
              <a:gd name="connsiteX35" fmla="*/ 207198 w 504825"/>
              <a:gd name="connsiteY35" fmla="*/ 233115 h 396648"/>
              <a:gd name="connsiteX36" fmla="*/ 191985 w 504825"/>
              <a:gd name="connsiteY36" fmla="*/ 222410 h 396648"/>
              <a:gd name="connsiteX37" fmla="*/ 180013 w 504825"/>
              <a:gd name="connsiteY37" fmla="*/ 213818 h 396648"/>
              <a:gd name="connsiteX38" fmla="*/ 106204 w 504825"/>
              <a:gd name="connsiteY38" fmla="*/ 162406 h 396648"/>
              <a:gd name="connsiteX39" fmla="*/ 48454 w 504825"/>
              <a:gd name="connsiteY39" fmla="*/ 122262 h 396648"/>
              <a:gd name="connsiteX40" fmla="*/ 15494 w 504825"/>
              <a:gd name="connsiteY40" fmla="*/ 89725 h 396648"/>
              <a:gd name="connsiteX41" fmla="*/ 0 w 504825"/>
              <a:gd name="connsiteY41" fmla="*/ 51271 h 396648"/>
              <a:gd name="connsiteX42" fmla="*/ 11691 w 504825"/>
              <a:gd name="connsiteY42" fmla="*/ 14649 h 396648"/>
              <a:gd name="connsiteX43" fmla="*/ 45073 w 504825"/>
              <a:gd name="connsiteY43" fmla="*/ 0 h 39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04825" h="396648">
                <a:moveTo>
                  <a:pt x="0" y="127896"/>
                </a:moveTo>
                <a:cubicBezTo>
                  <a:pt x="8263" y="137099"/>
                  <a:pt x="17747" y="145268"/>
                  <a:pt x="28452" y="152405"/>
                </a:cubicBezTo>
                <a:cubicBezTo>
                  <a:pt x="96439" y="198606"/>
                  <a:pt x="143109" y="231002"/>
                  <a:pt x="168462" y="249595"/>
                </a:cubicBezTo>
                <a:cubicBezTo>
                  <a:pt x="179168" y="257483"/>
                  <a:pt x="187853" y="263634"/>
                  <a:pt x="194521" y="268047"/>
                </a:cubicBezTo>
                <a:cubicBezTo>
                  <a:pt x="201188" y="272461"/>
                  <a:pt x="210062" y="276968"/>
                  <a:pt x="221142" y="281569"/>
                </a:cubicBezTo>
                <a:cubicBezTo>
                  <a:pt x="232223" y="286171"/>
                  <a:pt x="242552" y="288471"/>
                  <a:pt x="252130" y="288471"/>
                </a:cubicBezTo>
                <a:lnTo>
                  <a:pt x="252412" y="288471"/>
                </a:lnTo>
                <a:lnTo>
                  <a:pt x="252694" y="288471"/>
                </a:lnTo>
                <a:cubicBezTo>
                  <a:pt x="262272" y="288471"/>
                  <a:pt x="272601" y="286171"/>
                  <a:pt x="283682" y="281569"/>
                </a:cubicBezTo>
                <a:cubicBezTo>
                  <a:pt x="294763" y="276968"/>
                  <a:pt x="303637" y="272461"/>
                  <a:pt x="310304" y="268047"/>
                </a:cubicBezTo>
                <a:cubicBezTo>
                  <a:pt x="316971" y="263634"/>
                  <a:pt x="325657" y="257483"/>
                  <a:pt x="336362" y="249595"/>
                </a:cubicBezTo>
                <a:cubicBezTo>
                  <a:pt x="368289" y="226495"/>
                  <a:pt x="415053" y="194098"/>
                  <a:pt x="476654" y="152405"/>
                </a:cubicBezTo>
                <a:cubicBezTo>
                  <a:pt x="487359" y="145081"/>
                  <a:pt x="496749" y="136911"/>
                  <a:pt x="504825" y="127896"/>
                </a:cubicBezTo>
                <a:lnTo>
                  <a:pt x="504825" y="351574"/>
                </a:lnTo>
                <a:cubicBezTo>
                  <a:pt x="504825" y="363970"/>
                  <a:pt x="500411" y="374581"/>
                  <a:pt x="491584" y="383408"/>
                </a:cubicBezTo>
                <a:cubicBezTo>
                  <a:pt x="482757" y="392234"/>
                  <a:pt x="472146" y="396648"/>
                  <a:pt x="459751" y="396648"/>
                </a:cubicBezTo>
                <a:lnTo>
                  <a:pt x="45073" y="396648"/>
                </a:lnTo>
                <a:cubicBezTo>
                  <a:pt x="32678" y="396648"/>
                  <a:pt x="22067" y="392234"/>
                  <a:pt x="13240" y="383408"/>
                </a:cubicBezTo>
                <a:cubicBezTo>
                  <a:pt x="4413" y="374581"/>
                  <a:pt x="0" y="363970"/>
                  <a:pt x="0" y="351574"/>
                </a:cubicBezTo>
                <a:close/>
                <a:moveTo>
                  <a:pt x="45073" y="0"/>
                </a:moveTo>
                <a:lnTo>
                  <a:pt x="459751" y="0"/>
                </a:lnTo>
                <a:cubicBezTo>
                  <a:pt x="471958" y="0"/>
                  <a:pt x="482523" y="4413"/>
                  <a:pt x="491444" y="13240"/>
                </a:cubicBezTo>
                <a:cubicBezTo>
                  <a:pt x="500364" y="22067"/>
                  <a:pt x="504825" y="32678"/>
                  <a:pt x="504825" y="45073"/>
                </a:cubicBezTo>
                <a:cubicBezTo>
                  <a:pt x="504825" y="59910"/>
                  <a:pt x="500223" y="74090"/>
                  <a:pt x="491021" y="87612"/>
                </a:cubicBezTo>
                <a:cubicBezTo>
                  <a:pt x="481818" y="101134"/>
                  <a:pt x="470362" y="112684"/>
                  <a:pt x="456652" y="122262"/>
                </a:cubicBezTo>
                <a:cubicBezTo>
                  <a:pt x="386037" y="171280"/>
                  <a:pt x="342090" y="201798"/>
                  <a:pt x="324812" y="213818"/>
                </a:cubicBezTo>
                <a:cubicBezTo>
                  <a:pt x="322934" y="215133"/>
                  <a:pt x="318943" y="217997"/>
                  <a:pt x="312839" y="222410"/>
                </a:cubicBezTo>
                <a:cubicBezTo>
                  <a:pt x="306735" y="226824"/>
                  <a:pt x="301664" y="230392"/>
                  <a:pt x="297627" y="233115"/>
                </a:cubicBezTo>
                <a:cubicBezTo>
                  <a:pt x="293589" y="235838"/>
                  <a:pt x="288706" y="238890"/>
                  <a:pt x="282978" y="242271"/>
                </a:cubicBezTo>
                <a:cubicBezTo>
                  <a:pt x="277249" y="245651"/>
                  <a:pt x="271850" y="248187"/>
                  <a:pt x="266779" y="249877"/>
                </a:cubicBezTo>
                <a:cubicBezTo>
                  <a:pt x="261709" y="251567"/>
                  <a:pt x="257014" y="252412"/>
                  <a:pt x="252694" y="252412"/>
                </a:cubicBezTo>
                <a:lnTo>
                  <a:pt x="252412" y="252412"/>
                </a:lnTo>
                <a:lnTo>
                  <a:pt x="252130" y="252412"/>
                </a:lnTo>
                <a:cubicBezTo>
                  <a:pt x="247811" y="252412"/>
                  <a:pt x="243116" y="251567"/>
                  <a:pt x="238045" y="249877"/>
                </a:cubicBezTo>
                <a:cubicBezTo>
                  <a:pt x="232974" y="248187"/>
                  <a:pt x="227575" y="245651"/>
                  <a:pt x="221847" y="242271"/>
                </a:cubicBezTo>
                <a:cubicBezTo>
                  <a:pt x="216118" y="238890"/>
                  <a:pt x="211235" y="235838"/>
                  <a:pt x="207198" y="233115"/>
                </a:cubicBezTo>
                <a:cubicBezTo>
                  <a:pt x="203160" y="230392"/>
                  <a:pt x="198089" y="226824"/>
                  <a:pt x="191985" y="222410"/>
                </a:cubicBezTo>
                <a:cubicBezTo>
                  <a:pt x="185882" y="217997"/>
                  <a:pt x="181891" y="215133"/>
                  <a:pt x="180013" y="213818"/>
                </a:cubicBezTo>
                <a:cubicBezTo>
                  <a:pt x="162922" y="201798"/>
                  <a:pt x="138319" y="184661"/>
                  <a:pt x="106204" y="162406"/>
                </a:cubicBezTo>
                <a:cubicBezTo>
                  <a:pt x="74090" y="140151"/>
                  <a:pt x="54839" y="126770"/>
                  <a:pt x="48454" y="122262"/>
                </a:cubicBezTo>
                <a:cubicBezTo>
                  <a:pt x="36810" y="114374"/>
                  <a:pt x="25823" y="103529"/>
                  <a:pt x="15494" y="89725"/>
                </a:cubicBezTo>
                <a:cubicBezTo>
                  <a:pt x="5164" y="75921"/>
                  <a:pt x="0" y="63103"/>
                  <a:pt x="0" y="51271"/>
                </a:cubicBezTo>
                <a:cubicBezTo>
                  <a:pt x="0" y="36622"/>
                  <a:pt x="3897" y="24415"/>
                  <a:pt x="11691" y="14649"/>
                </a:cubicBezTo>
                <a:cubicBezTo>
                  <a:pt x="19485" y="4883"/>
                  <a:pt x="30612" y="0"/>
                  <a:pt x="4507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28" name="Picture 27" descr="Graphical user interface, text&#10;&#10;Description automatically generated with medium confidence">
            <a:extLst>
              <a:ext uri="{FF2B5EF4-FFF2-40B4-BE49-F238E27FC236}">
                <a16:creationId xmlns="" xmlns:a16="http://schemas.microsoft.com/office/drawing/2014/main" id="{33EE98DF-FED5-4205-8C21-E7B58E8D554F}"/>
              </a:ext>
            </a:extLst>
          </p:cNvPr>
          <p:cNvPicPr>
            <a:picLocks noChangeAspect="1"/>
          </p:cNvPicPr>
          <p:nvPr/>
        </p:nvPicPr>
        <p:blipFill rotWithShape="1">
          <a:blip r:embed="rId3" cstate="print">
            <a:duotone>
              <a:prstClr val="black"/>
              <a:schemeClr val="tx1">
                <a:tint val="45000"/>
                <a:satMod val="400000"/>
              </a:schemeClr>
            </a:duotone>
            <a:extLst>
              <a:ext uri="{28A0092B-C50C-407E-A947-70E740481C1C}">
                <a14:useLocalDpi xmlns:a14="http://schemas.microsoft.com/office/drawing/2010/main" val="0"/>
              </a:ext>
            </a:extLst>
          </a:blip>
          <a:srcRect b="31015"/>
          <a:stretch/>
        </p:blipFill>
        <p:spPr>
          <a:xfrm>
            <a:off x="1524002" y="5707536"/>
            <a:ext cx="765535" cy="246929"/>
          </a:xfrm>
          <a:prstGeom prst="rect">
            <a:avLst/>
          </a:prstGeom>
          <a:noFill/>
        </p:spPr>
      </p:pic>
    </p:spTree>
    <p:extLst>
      <p:ext uri="{BB962C8B-B14F-4D97-AF65-F5344CB8AC3E}">
        <p14:creationId xmlns:p14="http://schemas.microsoft.com/office/powerpoint/2010/main" val="40557395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rot="5400000">
            <a:off x="-754744" y="2293258"/>
            <a:ext cx="8367488" cy="6858000"/>
          </a:xfrm>
          <a:prstGeom prst="rect">
            <a:avLst/>
          </a:prstGeom>
          <a:blipFill dpi="0" rotWithShape="0">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
            <a:ext cx="6858000" cy="15385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785482" y="1485900"/>
            <a:ext cx="5072518" cy="1344383"/>
          </a:xfrm>
          <a:custGeom>
            <a:avLst/>
            <a:gdLst>
              <a:gd name="connsiteX0" fmla="*/ 0 w 5232400"/>
              <a:gd name="connsiteY0" fmla="*/ 0 h 1030514"/>
              <a:gd name="connsiteX1" fmla="*/ 5232400 w 5232400"/>
              <a:gd name="connsiteY1" fmla="*/ 0 h 1030514"/>
              <a:gd name="connsiteX2" fmla="*/ 5232400 w 5232400"/>
              <a:gd name="connsiteY2" fmla="*/ 1030514 h 1030514"/>
              <a:gd name="connsiteX3" fmla="*/ 0 w 5232400"/>
              <a:gd name="connsiteY3" fmla="*/ 1030514 h 1030514"/>
              <a:gd name="connsiteX4" fmla="*/ 0 w 5232400"/>
              <a:gd name="connsiteY4" fmla="*/ 0 h 1030514"/>
              <a:gd name="connsiteX0" fmla="*/ 0 w 5827486"/>
              <a:gd name="connsiteY0" fmla="*/ 14515 h 1030514"/>
              <a:gd name="connsiteX1" fmla="*/ 5827486 w 5827486"/>
              <a:gd name="connsiteY1" fmla="*/ 0 h 1030514"/>
              <a:gd name="connsiteX2" fmla="*/ 5827486 w 5827486"/>
              <a:gd name="connsiteY2" fmla="*/ 1030514 h 1030514"/>
              <a:gd name="connsiteX3" fmla="*/ 595086 w 5827486"/>
              <a:gd name="connsiteY3" fmla="*/ 1030514 h 1030514"/>
              <a:gd name="connsiteX4" fmla="*/ 0 w 5827486"/>
              <a:gd name="connsiteY4" fmla="*/ 14515 h 1030514"/>
              <a:gd name="connsiteX0" fmla="*/ 0 w 5827486"/>
              <a:gd name="connsiteY0" fmla="*/ 14515 h 1030514"/>
              <a:gd name="connsiteX1" fmla="*/ 5827486 w 5827486"/>
              <a:gd name="connsiteY1" fmla="*/ 0 h 1030514"/>
              <a:gd name="connsiteX2" fmla="*/ 5827486 w 5827486"/>
              <a:gd name="connsiteY2" fmla="*/ 1030514 h 1030514"/>
              <a:gd name="connsiteX3" fmla="*/ 1538515 w 5827486"/>
              <a:gd name="connsiteY3" fmla="*/ 1030514 h 1030514"/>
              <a:gd name="connsiteX4" fmla="*/ 0 w 5827486"/>
              <a:gd name="connsiteY4" fmla="*/ 14515 h 1030514"/>
              <a:gd name="connsiteX0" fmla="*/ 0 w 5811026"/>
              <a:gd name="connsiteY0" fmla="*/ 6917 h 1030514"/>
              <a:gd name="connsiteX1" fmla="*/ 5811026 w 5811026"/>
              <a:gd name="connsiteY1" fmla="*/ 0 h 1030514"/>
              <a:gd name="connsiteX2" fmla="*/ 5811026 w 5811026"/>
              <a:gd name="connsiteY2" fmla="*/ 1030514 h 1030514"/>
              <a:gd name="connsiteX3" fmla="*/ 1522055 w 5811026"/>
              <a:gd name="connsiteY3" fmla="*/ 1030514 h 1030514"/>
              <a:gd name="connsiteX4" fmla="*/ 0 w 5811026"/>
              <a:gd name="connsiteY4" fmla="*/ 6917 h 1030514"/>
              <a:gd name="connsiteX0" fmla="*/ 0 w 5827487"/>
              <a:gd name="connsiteY0" fmla="*/ 3118 h 1030514"/>
              <a:gd name="connsiteX1" fmla="*/ 5827487 w 5827487"/>
              <a:gd name="connsiteY1" fmla="*/ 0 h 1030514"/>
              <a:gd name="connsiteX2" fmla="*/ 5827487 w 5827487"/>
              <a:gd name="connsiteY2" fmla="*/ 1030514 h 1030514"/>
              <a:gd name="connsiteX3" fmla="*/ 1538516 w 5827487"/>
              <a:gd name="connsiteY3" fmla="*/ 1030514 h 1030514"/>
              <a:gd name="connsiteX4" fmla="*/ 0 w 5827487"/>
              <a:gd name="connsiteY4" fmla="*/ 3118 h 1030514"/>
              <a:gd name="connsiteX0" fmla="*/ 0 w 5843948"/>
              <a:gd name="connsiteY0" fmla="*/ 0 h 1034995"/>
              <a:gd name="connsiteX1" fmla="*/ 5843948 w 5843948"/>
              <a:gd name="connsiteY1" fmla="*/ 4481 h 1034995"/>
              <a:gd name="connsiteX2" fmla="*/ 5843948 w 5843948"/>
              <a:gd name="connsiteY2" fmla="*/ 1034995 h 1034995"/>
              <a:gd name="connsiteX3" fmla="*/ 1554977 w 5843948"/>
              <a:gd name="connsiteY3" fmla="*/ 1034995 h 1034995"/>
              <a:gd name="connsiteX4" fmla="*/ 0 w 5843948"/>
              <a:gd name="connsiteY4" fmla="*/ 0 h 103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3948" h="1034995">
                <a:moveTo>
                  <a:pt x="0" y="0"/>
                </a:moveTo>
                <a:lnTo>
                  <a:pt x="5843948" y="4481"/>
                </a:lnTo>
                <a:lnTo>
                  <a:pt x="5843948" y="1034995"/>
                </a:lnTo>
                <a:lnTo>
                  <a:pt x="1554977" y="1034995"/>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3114675" y="2916008"/>
            <a:ext cx="3743325" cy="816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0" y="1621631"/>
            <a:ext cx="1785482" cy="476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785482" y="1621631"/>
            <a:ext cx="1329193" cy="129437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90956" y="3936791"/>
            <a:ext cx="3720230" cy="300625"/>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90956" y="4482546"/>
            <a:ext cx="3720230" cy="300625"/>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00612" y="4997960"/>
            <a:ext cx="3720230" cy="300625"/>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00612" y="5931778"/>
            <a:ext cx="3720230" cy="300625"/>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00612" y="5449911"/>
            <a:ext cx="3720230" cy="300625"/>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00612" y="6413643"/>
            <a:ext cx="3720230" cy="300625"/>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719924" y="3919572"/>
            <a:ext cx="3710574" cy="338554"/>
          </a:xfrm>
          <a:prstGeom prst="rect">
            <a:avLst/>
          </a:prstGeom>
          <a:noFill/>
          <a:ln>
            <a:noFill/>
          </a:ln>
        </p:spPr>
        <p:txBody>
          <a:bodyPr wrap="square" rtlCol="0">
            <a:spAutoFit/>
          </a:bodyPr>
          <a:lstStyle/>
          <a:p>
            <a:r>
              <a:rPr lang="en-US" sz="1600" dirty="0" smtClean="0">
                <a:latin typeface="Arial" panose="020B0604020202020204" pitchFamily="34" charset="0"/>
                <a:cs typeface="Arial" panose="020B0604020202020204" pitchFamily="34" charset="0"/>
              </a:rPr>
              <a:t>01   --   About Our Brochure</a:t>
            </a:r>
            <a:endParaRPr lang="en-US" sz="1600" dirty="0">
              <a:latin typeface="Arial" panose="020B0604020202020204" pitchFamily="34" charset="0"/>
              <a:cs typeface="Arial" panose="020B0604020202020204" pitchFamily="34" charset="0"/>
            </a:endParaRPr>
          </a:p>
        </p:txBody>
      </p:sp>
      <p:sp>
        <p:nvSpPr>
          <p:cNvPr id="34" name="TextBox 33"/>
          <p:cNvSpPr txBox="1"/>
          <p:nvPr/>
        </p:nvSpPr>
        <p:spPr>
          <a:xfrm>
            <a:off x="729580" y="4474471"/>
            <a:ext cx="3710574" cy="338554"/>
          </a:xfrm>
          <a:prstGeom prst="rect">
            <a:avLst/>
          </a:prstGeom>
          <a:noFill/>
          <a:ln>
            <a:noFill/>
          </a:ln>
        </p:spPr>
        <p:txBody>
          <a:bodyPr wrap="square" rtlCol="0">
            <a:spAutoFit/>
          </a:bodyPr>
          <a:lstStyle/>
          <a:p>
            <a:r>
              <a:rPr lang="en-US" sz="1600" dirty="0" smtClean="0">
                <a:latin typeface="Arial" panose="020B0604020202020204" pitchFamily="34" charset="0"/>
                <a:cs typeface="Arial" panose="020B0604020202020204" pitchFamily="34" charset="0"/>
              </a:rPr>
              <a:t>02   --   About Our Company</a:t>
            </a:r>
            <a:endParaRPr lang="en-US" sz="1600" dirty="0">
              <a:latin typeface="Arial" panose="020B0604020202020204" pitchFamily="34" charset="0"/>
              <a:cs typeface="Arial" panose="020B0604020202020204" pitchFamily="34" charset="0"/>
            </a:endParaRPr>
          </a:p>
        </p:txBody>
      </p:sp>
      <p:sp>
        <p:nvSpPr>
          <p:cNvPr id="35" name="TextBox 34"/>
          <p:cNvSpPr txBox="1"/>
          <p:nvPr/>
        </p:nvSpPr>
        <p:spPr>
          <a:xfrm>
            <a:off x="719924" y="4973946"/>
            <a:ext cx="3710574" cy="338554"/>
          </a:xfrm>
          <a:prstGeom prst="rect">
            <a:avLst/>
          </a:prstGeom>
          <a:noFill/>
          <a:ln>
            <a:noFill/>
          </a:ln>
        </p:spPr>
        <p:txBody>
          <a:bodyPr wrap="square" rtlCol="0">
            <a:spAutoFit/>
          </a:bodyPr>
          <a:lstStyle/>
          <a:p>
            <a:r>
              <a:rPr lang="en-US" sz="1600" dirty="0" smtClean="0">
                <a:latin typeface="Arial" panose="020B0604020202020204" pitchFamily="34" charset="0"/>
                <a:cs typeface="Arial" panose="020B0604020202020204" pitchFamily="34" charset="0"/>
              </a:rPr>
              <a:t>03   --   About Our Partners</a:t>
            </a:r>
            <a:endParaRPr lang="en-US" sz="1600" dirty="0">
              <a:latin typeface="Arial" panose="020B0604020202020204" pitchFamily="34" charset="0"/>
              <a:cs typeface="Arial" panose="020B0604020202020204" pitchFamily="34" charset="0"/>
            </a:endParaRPr>
          </a:p>
        </p:txBody>
      </p:sp>
      <p:sp>
        <p:nvSpPr>
          <p:cNvPr id="36" name="TextBox 35"/>
          <p:cNvSpPr txBox="1"/>
          <p:nvPr/>
        </p:nvSpPr>
        <p:spPr>
          <a:xfrm>
            <a:off x="710268" y="5420674"/>
            <a:ext cx="3710574" cy="338554"/>
          </a:xfrm>
          <a:prstGeom prst="rect">
            <a:avLst/>
          </a:prstGeom>
          <a:noFill/>
          <a:ln>
            <a:noFill/>
          </a:ln>
        </p:spPr>
        <p:txBody>
          <a:bodyPr wrap="square" rtlCol="0">
            <a:spAutoFit/>
          </a:bodyPr>
          <a:lstStyle/>
          <a:p>
            <a:r>
              <a:rPr lang="en-US" sz="1600" dirty="0" smtClean="0">
                <a:latin typeface="Arial" panose="020B0604020202020204" pitchFamily="34" charset="0"/>
                <a:cs typeface="Arial" panose="020B0604020202020204" pitchFamily="34" charset="0"/>
              </a:rPr>
              <a:t>04   --   </a:t>
            </a:r>
            <a:r>
              <a:rPr lang="en-US" sz="1600" dirty="0" smtClean="0">
                <a:latin typeface="Arial" panose="020B0604020202020204" pitchFamily="34" charset="0"/>
                <a:cs typeface="Arial" panose="020B0604020202020204" pitchFamily="34" charset="0"/>
              </a:rPr>
              <a:t>Industries We Served</a:t>
            </a:r>
            <a:endParaRPr lang="en-US" sz="1600" dirty="0">
              <a:latin typeface="Arial" panose="020B0604020202020204" pitchFamily="34" charset="0"/>
              <a:cs typeface="Arial" panose="020B0604020202020204" pitchFamily="34" charset="0"/>
            </a:endParaRPr>
          </a:p>
        </p:txBody>
      </p:sp>
      <p:sp>
        <p:nvSpPr>
          <p:cNvPr id="37" name="TextBox 36"/>
          <p:cNvSpPr txBox="1"/>
          <p:nvPr/>
        </p:nvSpPr>
        <p:spPr>
          <a:xfrm>
            <a:off x="729580" y="5892185"/>
            <a:ext cx="3710574" cy="338554"/>
          </a:xfrm>
          <a:prstGeom prst="rect">
            <a:avLst/>
          </a:prstGeom>
          <a:noFill/>
          <a:ln>
            <a:noFill/>
          </a:ln>
        </p:spPr>
        <p:txBody>
          <a:bodyPr wrap="square" rtlCol="0">
            <a:spAutoFit/>
          </a:bodyPr>
          <a:lstStyle/>
          <a:p>
            <a:r>
              <a:rPr lang="en-US" sz="1600" dirty="0" smtClean="0">
                <a:latin typeface="Arial" panose="020B0604020202020204" pitchFamily="34" charset="0"/>
                <a:cs typeface="Arial" panose="020B0604020202020204" pitchFamily="34" charset="0"/>
              </a:rPr>
              <a:t>05  </a:t>
            </a:r>
            <a:r>
              <a:rPr lang="en-US" sz="1600" dirty="0" smtClean="0">
                <a:latin typeface="Arial" panose="020B0604020202020204" pitchFamily="34" charset="0"/>
                <a:cs typeface="Arial" panose="020B0604020202020204" pitchFamily="34" charset="0"/>
              </a:rPr>
              <a:t> --    Products</a:t>
            </a:r>
            <a:endParaRPr lang="en-US" sz="1600" dirty="0">
              <a:latin typeface="Arial" panose="020B0604020202020204" pitchFamily="34" charset="0"/>
              <a:cs typeface="Arial" panose="020B0604020202020204" pitchFamily="34" charset="0"/>
            </a:endParaRPr>
          </a:p>
        </p:txBody>
      </p:sp>
      <p:sp>
        <p:nvSpPr>
          <p:cNvPr id="38" name="TextBox 37"/>
          <p:cNvSpPr txBox="1"/>
          <p:nvPr/>
        </p:nvSpPr>
        <p:spPr>
          <a:xfrm>
            <a:off x="729580" y="6384975"/>
            <a:ext cx="3710574" cy="338554"/>
          </a:xfrm>
          <a:prstGeom prst="rect">
            <a:avLst/>
          </a:prstGeom>
          <a:noFill/>
          <a:ln>
            <a:noFill/>
          </a:ln>
        </p:spPr>
        <p:txBody>
          <a:bodyPr wrap="square" rtlCol="0">
            <a:spAutoFit/>
          </a:bodyPr>
          <a:lstStyle/>
          <a:p>
            <a:r>
              <a:rPr lang="en-US" sz="1600" dirty="0" smtClean="0">
                <a:latin typeface="Arial" panose="020B0604020202020204" pitchFamily="34" charset="0"/>
                <a:cs typeface="Arial" panose="020B0604020202020204" pitchFamily="34" charset="0"/>
              </a:rPr>
              <a:t>06   --   </a:t>
            </a:r>
            <a:r>
              <a:rPr lang="en-US" sz="1600" dirty="0" smtClean="0">
                <a:latin typeface="Arial" panose="020B0604020202020204" pitchFamily="34" charset="0"/>
                <a:cs typeface="Arial" panose="020B0604020202020204" pitchFamily="34" charset="0"/>
              </a:rPr>
              <a:t>Services</a:t>
            </a:r>
            <a:endParaRPr lang="en-US" sz="1600" dirty="0">
              <a:latin typeface="Arial" panose="020B0604020202020204" pitchFamily="34" charset="0"/>
              <a:cs typeface="Arial" panose="020B0604020202020204" pitchFamily="34" charset="0"/>
            </a:endParaRPr>
          </a:p>
        </p:txBody>
      </p:sp>
      <p:sp>
        <p:nvSpPr>
          <p:cNvPr id="42" name="Snip Single Corner Rectangle 41"/>
          <p:cNvSpPr/>
          <p:nvPr/>
        </p:nvSpPr>
        <p:spPr>
          <a:xfrm flipH="1">
            <a:off x="671644" y="9016708"/>
            <a:ext cx="569327" cy="439917"/>
          </a:xfrm>
          <a:prstGeom prst="snip1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690956" y="9063781"/>
            <a:ext cx="565832" cy="338554"/>
          </a:xfrm>
          <a:prstGeom prst="rect">
            <a:avLst/>
          </a:prstGeom>
          <a:noFill/>
        </p:spPr>
        <p:txBody>
          <a:bodyPr wrap="square" rtlCol="0">
            <a:spAutoFit/>
          </a:bodyPr>
          <a:lstStyle/>
          <a:p>
            <a:r>
              <a:rPr lang="en-US" sz="1600" dirty="0" smtClean="0">
                <a:latin typeface="Arial" panose="020B0604020202020204" pitchFamily="34" charset="0"/>
                <a:cs typeface="Arial" panose="020B0604020202020204" pitchFamily="34" charset="0"/>
              </a:rPr>
              <a:t>01</a:t>
            </a:r>
            <a:endParaRPr lang="en-US" sz="1600" dirty="0">
              <a:latin typeface="Arial" panose="020B0604020202020204" pitchFamily="34" charset="0"/>
              <a:cs typeface="Arial" panose="020B0604020202020204" pitchFamily="34" charset="0"/>
            </a:endParaRPr>
          </a:p>
        </p:txBody>
      </p:sp>
      <p:cxnSp>
        <p:nvCxnSpPr>
          <p:cNvPr id="45" name="Straight Connector 44"/>
          <p:cNvCxnSpPr/>
          <p:nvPr/>
        </p:nvCxnSpPr>
        <p:spPr>
          <a:xfrm>
            <a:off x="1229130" y="9233058"/>
            <a:ext cx="210269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46" name="object 10"/>
          <p:cNvPicPr/>
          <p:nvPr/>
        </p:nvPicPr>
        <p:blipFill>
          <a:blip r:embed="rId3" cstate="print">
            <a:duotone>
              <a:schemeClr val="accent1">
                <a:shade val="45000"/>
                <a:satMod val="135000"/>
              </a:schemeClr>
              <a:prstClr val="white"/>
            </a:duotone>
          </a:blip>
          <a:stretch>
            <a:fillRect/>
          </a:stretch>
        </p:blipFill>
        <p:spPr>
          <a:xfrm>
            <a:off x="4582998" y="7304854"/>
            <a:ext cx="1752732" cy="1469672"/>
          </a:xfrm>
          <a:prstGeom prst="rect">
            <a:avLst/>
          </a:prstGeom>
        </p:spPr>
      </p:pic>
      <p:pic>
        <p:nvPicPr>
          <p:cNvPr id="47" name="object 11"/>
          <p:cNvPicPr/>
          <p:nvPr/>
        </p:nvPicPr>
        <p:blipFill>
          <a:blip r:embed="rId4" cstate="print">
            <a:duotone>
              <a:schemeClr val="accent1">
                <a:shade val="45000"/>
                <a:satMod val="135000"/>
              </a:schemeClr>
              <a:prstClr val="white"/>
            </a:duotone>
          </a:blip>
          <a:stretch>
            <a:fillRect/>
          </a:stretch>
        </p:blipFill>
        <p:spPr>
          <a:xfrm>
            <a:off x="671644" y="1957866"/>
            <a:ext cx="995420" cy="1152090"/>
          </a:xfrm>
          <a:prstGeom prst="rect">
            <a:avLst/>
          </a:prstGeom>
        </p:spPr>
      </p:pic>
    </p:spTree>
    <p:extLst>
      <p:ext uri="{BB962C8B-B14F-4D97-AF65-F5344CB8AC3E}">
        <p14:creationId xmlns:p14="http://schemas.microsoft.com/office/powerpoint/2010/main" val="13924227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rot="5400000">
            <a:off x="-771072" y="2276928"/>
            <a:ext cx="8400146" cy="6858001"/>
          </a:xfrm>
          <a:prstGeom prst="rect">
            <a:avLst/>
          </a:prstGeom>
          <a:blipFill dpi="0" rotWithShape="0">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entagon 3"/>
          <p:cNvSpPr/>
          <p:nvPr/>
        </p:nvSpPr>
        <p:spPr>
          <a:xfrm>
            <a:off x="0" y="5900052"/>
            <a:ext cx="6720114" cy="2656113"/>
          </a:xfrm>
          <a:prstGeom prst="homePlate">
            <a:avLst/>
          </a:prstGeom>
          <a:blipFill>
            <a:blip r:embed="rId3"/>
            <a:srcRect/>
            <a:stretch>
              <a:fillRect t="-76503" b="-7650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entagon 4"/>
          <p:cNvSpPr/>
          <p:nvPr/>
        </p:nvSpPr>
        <p:spPr>
          <a:xfrm>
            <a:off x="0" y="5900051"/>
            <a:ext cx="6858000" cy="2656113"/>
          </a:xfrm>
          <a:prstGeom prst="homePlat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6" name="Rectangle 5"/>
          <p:cNvSpPr/>
          <p:nvPr/>
        </p:nvSpPr>
        <p:spPr>
          <a:xfrm>
            <a:off x="0" y="0"/>
            <a:ext cx="6858000" cy="15385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4"/>
          <p:cNvSpPr/>
          <p:nvPr/>
        </p:nvSpPr>
        <p:spPr>
          <a:xfrm flipH="1">
            <a:off x="0" y="1481018"/>
            <a:ext cx="5072518" cy="1344383"/>
          </a:xfrm>
          <a:custGeom>
            <a:avLst/>
            <a:gdLst>
              <a:gd name="connsiteX0" fmla="*/ 0 w 5232400"/>
              <a:gd name="connsiteY0" fmla="*/ 0 h 1030514"/>
              <a:gd name="connsiteX1" fmla="*/ 5232400 w 5232400"/>
              <a:gd name="connsiteY1" fmla="*/ 0 h 1030514"/>
              <a:gd name="connsiteX2" fmla="*/ 5232400 w 5232400"/>
              <a:gd name="connsiteY2" fmla="*/ 1030514 h 1030514"/>
              <a:gd name="connsiteX3" fmla="*/ 0 w 5232400"/>
              <a:gd name="connsiteY3" fmla="*/ 1030514 h 1030514"/>
              <a:gd name="connsiteX4" fmla="*/ 0 w 5232400"/>
              <a:gd name="connsiteY4" fmla="*/ 0 h 1030514"/>
              <a:gd name="connsiteX0" fmla="*/ 0 w 5827486"/>
              <a:gd name="connsiteY0" fmla="*/ 14515 h 1030514"/>
              <a:gd name="connsiteX1" fmla="*/ 5827486 w 5827486"/>
              <a:gd name="connsiteY1" fmla="*/ 0 h 1030514"/>
              <a:gd name="connsiteX2" fmla="*/ 5827486 w 5827486"/>
              <a:gd name="connsiteY2" fmla="*/ 1030514 h 1030514"/>
              <a:gd name="connsiteX3" fmla="*/ 595086 w 5827486"/>
              <a:gd name="connsiteY3" fmla="*/ 1030514 h 1030514"/>
              <a:gd name="connsiteX4" fmla="*/ 0 w 5827486"/>
              <a:gd name="connsiteY4" fmla="*/ 14515 h 1030514"/>
              <a:gd name="connsiteX0" fmla="*/ 0 w 5827486"/>
              <a:gd name="connsiteY0" fmla="*/ 14515 h 1030514"/>
              <a:gd name="connsiteX1" fmla="*/ 5827486 w 5827486"/>
              <a:gd name="connsiteY1" fmla="*/ 0 h 1030514"/>
              <a:gd name="connsiteX2" fmla="*/ 5827486 w 5827486"/>
              <a:gd name="connsiteY2" fmla="*/ 1030514 h 1030514"/>
              <a:gd name="connsiteX3" fmla="*/ 1538515 w 5827486"/>
              <a:gd name="connsiteY3" fmla="*/ 1030514 h 1030514"/>
              <a:gd name="connsiteX4" fmla="*/ 0 w 5827486"/>
              <a:gd name="connsiteY4" fmla="*/ 14515 h 1030514"/>
              <a:gd name="connsiteX0" fmla="*/ 0 w 5811026"/>
              <a:gd name="connsiteY0" fmla="*/ 6917 h 1030514"/>
              <a:gd name="connsiteX1" fmla="*/ 5811026 w 5811026"/>
              <a:gd name="connsiteY1" fmla="*/ 0 h 1030514"/>
              <a:gd name="connsiteX2" fmla="*/ 5811026 w 5811026"/>
              <a:gd name="connsiteY2" fmla="*/ 1030514 h 1030514"/>
              <a:gd name="connsiteX3" fmla="*/ 1522055 w 5811026"/>
              <a:gd name="connsiteY3" fmla="*/ 1030514 h 1030514"/>
              <a:gd name="connsiteX4" fmla="*/ 0 w 5811026"/>
              <a:gd name="connsiteY4" fmla="*/ 6917 h 1030514"/>
              <a:gd name="connsiteX0" fmla="*/ 0 w 5827487"/>
              <a:gd name="connsiteY0" fmla="*/ 3118 h 1030514"/>
              <a:gd name="connsiteX1" fmla="*/ 5827487 w 5827487"/>
              <a:gd name="connsiteY1" fmla="*/ 0 h 1030514"/>
              <a:gd name="connsiteX2" fmla="*/ 5827487 w 5827487"/>
              <a:gd name="connsiteY2" fmla="*/ 1030514 h 1030514"/>
              <a:gd name="connsiteX3" fmla="*/ 1538516 w 5827487"/>
              <a:gd name="connsiteY3" fmla="*/ 1030514 h 1030514"/>
              <a:gd name="connsiteX4" fmla="*/ 0 w 5827487"/>
              <a:gd name="connsiteY4" fmla="*/ 3118 h 1030514"/>
              <a:gd name="connsiteX0" fmla="*/ 0 w 5843948"/>
              <a:gd name="connsiteY0" fmla="*/ 0 h 1034995"/>
              <a:gd name="connsiteX1" fmla="*/ 5843948 w 5843948"/>
              <a:gd name="connsiteY1" fmla="*/ 4481 h 1034995"/>
              <a:gd name="connsiteX2" fmla="*/ 5843948 w 5843948"/>
              <a:gd name="connsiteY2" fmla="*/ 1034995 h 1034995"/>
              <a:gd name="connsiteX3" fmla="*/ 1554977 w 5843948"/>
              <a:gd name="connsiteY3" fmla="*/ 1034995 h 1034995"/>
              <a:gd name="connsiteX4" fmla="*/ 0 w 5843948"/>
              <a:gd name="connsiteY4" fmla="*/ 0 h 103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3948" h="1034995">
                <a:moveTo>
                  <a:pt x="0" y="0"/>
                </a:moveTo>
                <a:lnTo>
                  <a:pt x="5843948" y="4481"/>
                </a:lnTo>
                <a:lnTo>
                  <a:pt x="5843948" y="1034995"/>
                </a:lnTo>
                <a:lnTo>
                  <a:pt x="1554977" y="1034995"/>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0" y="2908297"/>
            <a:ext cx="3743325" cy="816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072518" y="1613920"/>
            <a:ext cx="1785482" cy="476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743325" y="1613920"/>
            <a:ext cx="1329193" cy="129437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4" name="Snip Single Corner Rectangle 23"/>
          <p:cNvSpPr/>
          <p:nvPr/>
        </p:nvSpPr>
        <p:spPr>
          <a:xfrm flipH="1">
            <a:off x="302919" y="9016708"/>
            <a:ext cx="569327" cy="439917"/>
          </a:xfrm>
          <a:prstGeom prst="snip1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70675" y="9067389"/>
            <a:ext cx="433815" cy="338554"/>
          </a:xfrm>
          <a:prstGeom prst="rect">
            <a:avLst/>
          </a:prstGeom>
          <a:noFill/>
        </p:spPr>
        <p:txBody>
          <a:bodyPr wrap="square" rtlCol="0">
            <a:spAutoFit/>
          </a:bodyPr>
          <a:lstStyle/>
          <a:p>
            <a:r>
              <a:rPr lang="en-US" sz="1600" dirty="0" smtClean="0">
                <a:latin typeface="Arial" panose="020B0604020202020204" pitchFamily="34" charset="0"/>
                <a:cs typeface="Arial" panose="020B0604020202020204" pitchFamily="34" charset="0"/>
              </a:rPr>
              <a:t>02</a:t>
            </a:r>
            <a:endParaRPr lang="en-US" sz="1600" dirty="0">
              <a:latin typeface="Arial" panose="020B0604020202020204" pitchFamily="34" charset="0"/>
              <a:cs typeface="Arial" panose="020B0604020202020204" pitchFamily="34" charset="0"/>
            </a:endParaRPr>
          </a:p>
        </p:txBody>
      </p:sp>
      <p:cxnSp>
        <p:nvCxnSpPr>
          <p:cNvPr id="26" name="Straight Connector 25"/>
          <p:cNvCxnSpPr/>
          <p:nvPr/>
        </p:nvCxnSpPr>
        <p:spPr>
          <a:xfrm>
            <a:off x="872246" y="9248168"/>
            <a:ext cx="210269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2919" y="3175125"/>
            <a:ext cx="3761081" cy="400110"/>
          </a:xfrm>
          <a:prstGeom prst="rect">
            <a:avLst/>
          </a:prstGeom>
          <a:noFill/>
        </p:spPr>
        <p:txBody>
          <a:bodyPr wrap="square" rtlCol="0">
            <a:spAutoFit/>
          </a:bodyPr>
          <a:lstStyle/>
          <a:p>
            <a:r>
              <a:rPr lang="en-US" sz="2000" b="1" dirty="0" smtClean="0">
                <a:latin typeface="Arial" panose="020B0604020202020204" pitchFamily="34" charset="0"/>
                <a:cs typeface="Arial" panose="020B0604020202020204" pitchFamily="34" charset="0"/>
              </a:rPr>
              <a:t>ABOUT</a:t>
            </a:r>
            <a:r>
              <a:rPr lang="en-US" sz="2000" b="1" dirty="0" smtClean="0">
                <a:latin typeface="Arial" panose="020B0604020202020204" pitchFamily="34" charset="0"/>
                <a:cs typeface="Arial" panose="020B0604020202020204" pitchFamily="34" charset="0"/>
              </a:rPr>
              <a:t> OUR COMPANY</a:t>
            </a:r>
            <a:endParaRPr lang="en-US" sz="2000" b="1" dirty="0"/>
          </a:p>
        </p:txBody>
      </p:sp>
      <p:cxnSp>
        <p:nvCxnSpPr>
          <p:cNvPr id="17" name="Straight Connector 16"/>
          <p:cNvCxnSpPr/>
          <p:nvPr/>
        </p:nvCxnSpPr>
        <p:spPr>
          <a:xfrm flipH="1">
            <a:off x="302919" y="3177993"/>
            <a:ext cx="1" cy="3517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02919" y="3857561"/>
            <a:ext cx="2" cy="150937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2919" y="3825017"/>
            <a:ext cx="6081486" cy="1600438"/>
          </a:xfrm>
          <a:prstGeom prst="rect">
            <a:avLst/>
          </a:prstGeom>
          <a:noFill/>
        </p:spPr>
        <p:txBody>
          <a:bodyPr wrap="square" rtlCol="0">
            <a:spAutoFit/>
          </a:bodyPr>
          <a:lstStyle/>
          <a:p>
            <a:pPr algn="just"/>
            <a:r>
              <a:rPr lang="en-US" sz="1400" dirty="0" smtClean="0">
                <a:solidFill>
                  <a:schemeClr val="tx1">
                    <a:lumMod val="75000"/>
                    <a:lumOff val="25000"/>
                  </a:schemeClr>
                </a:solidFill>
              </a:rPr>
              <a:t>We have 15 years of experience in dealing and implementing projects for Various central &amp; State government agencies. Micronet Solutions has line production facilities to handle large volumes of spatial data ensuring timely deliverables and quality outputs. Simplying complex problems for geo-spatial database creation and ensuring industry standard quality benchmarks are our forte.We are authorized Distributors of Airbus Defence and Space (France) for india and Planet labs marketing partner</a:t>
            </a:r>
            <a:r>
              <a:rPr lang="en-US" dirty="0" smtClean="0"/>
              <a:t>.</a:t>
            </a:r>
            <a:endParaRPr lang="en-US" sz="1400" dirty="0" smtClean="0"/>
          </a:p>
        </p:txBody>
      </p:sp>
      <p:grpSp>
        <p:nvGrpSpPr>
          <p:cNvPr id="18" name="object 566"/>
          <p:cNvGrpSpPr/>
          <p:nvPr/>
        </p:nvGrpSpPr>
        <p:grpSpPr>
          <a:xfrm>
            <a:off x="5133091" y="1609976"/>
            <a:ext cx="1664335" cy="820419"/>
            <a:chOff x="-1193" y="0"/>
            <a:chExt cx="1664335" cy="820419"/>
          </a:xfrm>
        </p:grpSpPr>
        <p:sp>
          <p:nvSpPr>
            <p:cNvPr id="19" name="object 567"/>
            <p:cNvSpPr/>
            <p:nvPr/>
          </p:nvSpPr>
          <p:spPr>
            <a:xfrm>
              <a:off x="1209528" y="665355"/>
              <a:ext cx="117475" cy="143510"/>
            </a:xfrm>
            <a:custGeom>
              <a:avLst/>
              <a:gdLst/>
              <a:ahLst/>
              <a:cxnLst/>
              <a:rect l="l" t="t" r="r" b="b"/>
              <a:pathLst>
                <a:path w="117475" h="143509">
                  <a:moveTo>
                    <a:pt x="117017" y="143344"/>
                  </a:moveTo>
                  <a:lnTo>
                    <a:pt x="0" y="0"/>
                  </a:lnTo>
                </a:path>
              </a:pathLst>
            </a:custGeom>
            <a:ln w="3175">
              <a:solidFill>
                <a:srgbClr val="A8D3AF"/>
              </a:solidFill>
            </a:ln>
          </p:spPr>
          <p:txBody>
            <a:bodyPr wrap="square" lIns="0" tIns="0" rIns="0" bIns="0" rtlCol="0"/>
            <a:lstStyle/>
            <a:p>
              <a:endParaRPr/>
            </a:p>
          </p:txBody>
        </p:sp>
        <p:sp>
          <p:nvSpPr>
            <p:cNvPr id="20" name="object 568"/>
            <p:cNvSpPr/>
            <p:nvPr/>
          </p:nvSpPr>
          <p:spPr>
            <a:xfrm>
              <a:off x="1241273" y="733308"/>
              <a:ext cx="13970" cy="8890"/>
            </a:xfrm>
            <a:custGeom>
              <a:avLst/>
              <a:gdLst/>
              <a:ahLst/>
              <a:cxnLst/>
              <a:rect l="l" t="t" r="r" b="b"/>
              <a:pathLst>
                <a:path w="13969" h="8890">
                  <a:moveTo>
                    <a:pt x="13728" y="0"/>
                  </a:moveTo>
                  <a:lnTo>
                    <a:pt x="0" y="8648"/>
                  </a:lnTo>
                </a:path>
              </a:pathLst>
            </a:custGeom>
            <a:ln w="3175">
              <a:solidFill>
                <a:srgbClr val="A8D3AF"/>
              </a:solidFill>
            </a:ln>
          </p:spPr>
          <p:txBody>
            <a:bodyPr wrap="square" lIns="0" tIns="0" rIns="0" bIns="0" rtlCol="0"/>
            <a:lstStyle/>
            <a:p>
              <a:endParaRPr/>
            </a:p>
          </p:txBody>
        </p:sp>
        <p:sp>
          <p:nvSpPr>
            <p:cNvPr id="21" name="object 569"/>
            <p:cNvSpPr/>
            <p:nvPr/>
          </p:nvSpPr>
          <p:spPr>
            <a:xfrm>
              <a:off x="1081190" y="705403"/>
              <a:ext cx="111125" cy="48260"/>
            </a:xfrm>
            <a:custGeom>
              <a:avLst/>
              <a:gdLst/>
              <a:ahLst/>
              <a:cxnLst/>
              <a:rect l="l" t="t" r="r" b="b"/>
              <a:pathLst>
                <a:path w="111125" h="48259">
                  <a:moveTo>
                    <a:pt x="110782" y="0"/>
                  </a:moveTo>
                  <a:lnTo>
                    <a:pt x="0" y="48107"/>
                  </a:lnTo>
                </a:path>
              </a:pathLst>
            </a:custGeom>
            <a:ln w="3175">
              <a:solidFill>
                <a:srgbClr val="A8D3AF"/>
              </a:solidFill>
            </a:ln>
          </p:spPr>
          <p:txBody>
            <a:bodyPr wrap="square" lIns="0" tIns="0" rIns="0" bIns="0" rtlCol="0"/>
            <a:lstStyle/>
            <a:p>
              <a:endParaRPr/>
            </a:p>
          </p:txBody>
        </p:sp>
        <p:sp>
          <p:nvSpPr>
            <p:cNvPr id="23" name="object 570"/>
            <p:cNvSpPr/>
            <p:nvPr/>
          </p:nvSpPr>
          <p:spPr>
            <a:xfrm>
              <a:off x="747815" y="363701"/>
              <a:ext cx="179705" cy="232410"/>
            </a:xfrm>
            <a:custGeom>
              <a:avLst/>
              <a:gdLst/>
              <a:ahLst/>
              <a:cxnLst/>
              <a:rect l="l" t="t" r="r" b="b"/>
              <a:pathLst>
                <a:path w="179705" h="232409">
                  <a:moveTo>
                    <a:pt x="0" y="0"/>
                  </a:moveTo>
                  <a:lnTo>
                    <a:pt x="179209" y="231990"/>
                  </a:lnTo>
                </a:path>
              </a:pathLst>
            </a:custGeom>
            <a:ln w="3175">
              <a:solidFill>
                <a:srgbClr val="A8D3AF"/>
              </a:solidFill>
            </a:ln>
          </p:spPr>
          <p:txBody>
            <a:bodyPr wrap="square" lIns="0" tIns="0" rIns="0" bIns="0" rtlCol="0"/>
            <a:lstStyle/>
            <a:p>
              <a:endParaRPr/>
            </a:p>
          </p:txBody>
        </p:sp>
        <p:sp>
          <p:nvSpPr>
            <p:cNvPr id="27" name="object 571"/>
            <p:cNvSpPr/>
            <p:nvPr/>
          </p:nvSpPr>
          <p:spPr>
            <a:xfrm>
              <a:off x="927033" y="595703"/>
              <a:ext cx="154305" cy="158115"/>
            </a:xfrm>
            <a:custGeom>
              <a:avLst/>
              <a:gdLst/>
              <a:ahLst/>
              <a:cxnLst/>
              <a:rect l="l" t="t" r="r" b="b"/>
              <a:pathLst>
                <a:path w="154305" h="158115">
                  <a:moveTo>
                    <a:pt x="154152" y="157810"/>
                  </a:moveTo>
                  <a:lnTo>
                    <a:pt x="0" y="0"/>
                  </a:lnTo>
                </a:path>
              </a:pathLst>
            </a:custGeom>
            <a:ln w="3175">
              <a:solidFill>
                <a:srgbClr val="A8D3AF"/>
              </a:solidFill>
            </a:ln>
          </p:spPr>
          <p:txBody>
            <a:bodyPr wrap="square" lIns="0" tIns="0" rIns="0" bIns="0" rtlCol="0"/>
            <a:lstStyle/>
            <a:p>
              <a:endParaRPr/>
            </a:p>
          </p:txBody>
        </p:sp>
        <p:sp>
          <p:nvSpPr>
            <p:cNvPr id="28" name="object 572"/>
            <p:cNvSpPr/>
            <p:nvPr/>
          </p:nvSpPr>
          <p:spPr>
            <a:xfrm>
              <a:off x="986487" y="385988"/>
              <a:ext cx="97155" cy="173990"/>
            </a:xfrm>
            <a:custGeom>
              <a:avLst/>
              <a:gdLst/>
              <a:ahLst/>
              <a:cxnLst/>
              <a:rect l="l" t="t" r="r" b="b"/>
              <a:pathLst>
                <a:path w="97155" h="173990">
                  <a:moveTo>
                    <a:pt x="96824" y="0"/>
                  </a:moveTo>
                  <a:lnTo>
                    <a:pt x="0" y="173761"/>
                  </a:lnTo>
                </a:path>
              </a:pathLst>
            </a:custGeom>
            <a:ln w="3175">
              <a:solidFill>
                <a:srgbClr val="A8D3AF"/>
              </a:solidFill>
            </a:ln>
          </p:spPr>
          <p:txBody>
            <a:bodyPr wrap="square" lIns="0" tIns="0" rIns="0" bIns="0" rtlCol="0"/>
            <a:lstStyle/>
            <a:p>
              <a:endParaRPr/>
            </a:p>
          </p:txBody>
        </p:sp>
        <p:sp>
          <p:nvSpPr>
            <p:cNvPr id="29" name="object 573"/>
            <p:cNvSpPr/>
            <p:nvPr/>
          </p:nvSpPr>
          <p:spPr>
            <a:xfrm>
              <a:off x="1032407" y="362262"/>
              <a:ext cx="119380" cy="249554"/>
            </a:xfrm>
            <a:custGeom>
              <a:avLst/>
              <a:gdLst/>
              <a:ahLst/>
              <a:cxnLst/>
              <a:rect l="l" t="t" r="r" b="b"/>
              <a:pathLst>
                <a:path w="119380" h="249554">
                  <a:moveTo>
                    <a:pt x="119037" y="0"/>
                  </a:moveTo>
                  <a:lnTo>
                    <a:pt x="0" y="248945"/>
                  </a:lnTo>
                </a:path>
              </a:pathLst>
            </a:custGeom>
            <a:ln w="3175">
              <a:solidFill>
                <a:srgbClr val="A8D3AF"/>
              </a:solidFill>
            </a:ln>
          </p:spPr>
          <p:txBody>
            <a:bodyPr wrap="square" lIns="0" tIns="0" rIns="0" bIns="0" rtlCol="0"/>
            <a:lstStyle/>
            <a:p>
              <a:endParaRPr/>
            </a:p>
          </p:txBody>
        </p:sp>
        <p:sp>
          <p:nvSpPr>
            <p:cNvPr id="30" name="object 574"/>
            <p:cNvSpPr/>
            <p:nvPr/>
          </p:nvSpPr>
          <p:spPr>
            <a:xfrm>
              <a:off x="986490" y="559745"/>
              <a:ext cx="12700" cy="45720"/>
            </a:xfrm>
            <a:custGeom>
              <a:avLst/>
              <a:gdLst/>
              <a:ahLst/>
              <a:cxnLst/>
              <a:rect l="l" t="t" r="r" b="b"/>
              <a:pathLst>
                <a:path w="12700" h="45720">
                  <a:moveTo>
                    <a:pt x="0" y="0"/>
                  </a:moveTo>
                  <a:lnTo>
                    <a:pt x="12306" y="45326"/>
                  </a:lnTo>
                </a:path>
              </a:pathLst>
            </a:custGeom>
            <a:ln w="3175">
              <a:solidFill>
                <a:srgbClr val="A8D3AF"/>
              </a:solidFill>
            </a:ln>
          </p:spPr>
          <p:txBody>
            <a:bodyPr wrap="square" lIns="0" tIns="0" rIns="0" bIns="0" rtlCol="0"/>
            <a:lstStyle/>
            <a:p>
              <a:endParaRPr/>
            </a:p>
          </p:txBody>
        </p:sp>
        <p:sp>
          <p:nvSpPr>
            <p:cNvPr id="31" name="object 575"/>
            <p:cNvSpPr/>
            <p:nvPr/>
          </p:nvSpPr>
          <p:spPr>
            <a:xfrm>
              <a:off x="998799" y="605075"/>
              <a:ext cx="33655" cy="6350"/>
            </a:xfrm>
            <a:custGeom>
              <a:avLst/>
              <a:gdLst/>
              <a:ahLst/>
              <a:cxnLst/>
              <a:rect l="l" t="t" r="r" b="b"/>
              <a:pathLst>
                <a:path w="33655" h="6350">
                  <a:moveTo>
                    <a:pt x="33604" y="6134"/>
                  </a:moveTo>
                  <a:lnTo>
                    <a:pt x="0" y="0"/>
                  </a:lnTo>
                </a:path>
              </a:pathLst>
            </a:custGeom>
            <a:ln w="3175">
              <a:solidFill>
                <a:srgbClr val="A8D3AF"/>
              </a:solidFill>
            </a:ln>
          </p:spPr>
          <p:txBody>
            <a:bodyPr wrap="square" lIns="0" tIns="0" rIns="0" bIns="0" rtlCol="0"/>
            <a:lstStyle/>
            <a:p>
              <a:endParaRPr/>
            </a:p>
          </p:txBody>
        </p:sp>
        <p:sp>
          <p:nvSpPr>
            <p:cNvPr id="32" name="object 576"/>
            <p:cNvSpPr/>
            <p:nvPr/>
          </p:nvSpPr>
          <p:spPr>
            <a:xfrm>
              <a:off x="1081186" y="414347"/>
              <a:ext cx="197485" cy="339725"/>
            </a:xfrm>
            <a:custGeom>
              <a:avLst/>
              <a:gdLst/>
              <a:ahLst/>
              <a:cxnLst/>
              <a:rect l="l" t="t" r="r" b="b"/>
              <a:pathLst>
                <a:path w="197484" h="339725">
                  <a:moveTo>
                    <a:pt x="0" y="339166"/>
                  </a:moveTo>
                  <a:lnTo>
                    <a:pt x="197180" y="0"/>
                  </a:lnTo>
                </a:path>
              </a:pathLst>
            </a:custGeom>
            <a:ln w="3175">
              <a:solidFill>
                <a:srgbClr val="A8D3AF"/>
              </a:solidFill>
            </a:ln>
          </p:spPr>
          <p:txBody>
            <a:bodyPr wrap="square" lIns="0" tIns="0" rIns="0" bIns="0" rtlCol="0"/>
            <a:lstStyle/>
            <a:p>
              <a:endParaRPr/>
            </a:p>
          </p:txBody>
        </p:sp>
        <p:sp>
          <p:nvSpPr>
            <p:cNvPr id="33" name="object 577"/>
            <p:cNvSpPr/>
            <p:nvPr/>
          </p:nvSpPr>
          <p:spPr>
            <a:xfrm>
              <a:off x="1278356" y="320530"/>
              <a:ext cx="113030" cy="93980"/>
            </a:xfrm>
            <a:custGeom>
              <a:avLst/>
              <a:gdLst/>
              <a:ahLst/>
              <a:cxnLst/>
              <a:rect l="l" t="t" r="r" b="b"/>
              <a:pathLst>
                <a:path w="113030" h="93979">
                  <a:moveTo>
                    <a:pt x="112737" y="0"/>
                  </a:moveTo>
                  <a:lnTo>
                    <a:pt x="0" y="93814"/>
                  </a:lnTo>
                </a:path>
              </a:pathLst>
            </a:custGeom>
            <a:ln w="3175">
              <a:solidFill>
                <a:srgbClr val="A8D3AF"/>
              </a:solidFill>
            </a:ln>
          </p:spPr>
          <p:txBody>
            <a:bodyPr wrap="square" lIns="0" tIns="0" rIns="0" bIns="0" rtlCol="0"/>
            <a:lstStyle/>
            <a:p>
              <a:endParaRPr/>
            </a:p>
          </p:txBody>
        </p:sp>
        <p:sp>
          <p:nvSpPr>
            <p:cNvPr id="34" name="object 578"/>
            <p:cNvSpPr/>
            <p:nvPr/>
          </p:nvSpPr>
          <p:spPr>
            <a:xfrm>
              <a:off x="1391094" y="249068"/>
              <a:ext cx="222250" cy="71755"/>
            </a:xfrm>
            <a:custGeom>
              <a:avLst/>
              <a:gdLst/>
              <a:ahLst/>
              <a:cxnLst/>
              <a:rect l="l" t="t" r="r" b="b"/>
              <a:pathLst>
                <a:path w="222250" h="71754">
                  <a:moveTo>
                    <a:pt x="221665" y="0"/>
                  </a:moveTo>
                  <a:lnTo>
                    <a:pt x="0" y="71462"/>
                  </a:lnTo>
                </a:path>
              </a:pathLst>
            </a:custGeom>
            <a:ln w="3175">
              <a:solidFill>
                <a:srgbClr val="A8D3AF"/>
              </a:solidFill>
            </a:ln>
          </p:spPr>
          <p:txBody>
            <a:bodyPr wrap="square" lIns="0" tIns="0" rIns="0" bIns="0" rtlCol="0"/>
            <a:lstStyle/>
            <a:p>
              <a:endParaRPr/>
            </a:p>
          </p:txBody>
        </p:sp>
        <p:sp>
          <p:nvSpPr>
            <p:cNvPr id="35" name="object 579"/>
            <p:cNvSpPr/>
            <p:nvPr/>
          </p:nvSpPr>
          <p:spPr>
            <a:xfrm>
              <a:off x="1556778" y="410386"/>
              <a:ext cx="92710" cy="117475"/>
            </a:xfrm>
            <a:custGeom>
              <a:avLst/>
              <a:gdLst/>
              <a:ahLst/>
              <a:cxnLst/>
              <a:rect l="l" t="t" r="r" b="b"/>
              <a:pathLst>
                <a:path w="92710" h="117475">
                  <a:moveTo>
                    <a:pt x="92202" y="117195"/>
                  </a:moveTo>
                  <a:lnTo>
                    <a:pt x="0" y="0"/>
                  </a:lnTo>
                </a:path>
              </a:pathLst>
            </a:custGeom>
            <a:ln w="3175">
              <a:solidFill>
                <a:srgbClr val="A8D3AF"/>
              </a:solidFill>
            </a:ln>
          </p:spPr>
          <p:txBody>
            <a:bodyPr wrap="square" lIns="0" tIns="0" rIns="0" bIns="0" rtlCol="0"/>
            <a:lstStyle/>
            <a:p>
              <a:endParaRPr/>
            </a:p>
          </p:txBody>
        </p:sp>
        <p:sp>
          <p:nvSpPr>
            <p:cNvPr id="36" name="object 580"/>
            <p:cNvSpPr/>
            <p:nvPr/>
          </p:nvSpPr>
          <p:spPr>
            <a:xfrm>
              <a:off x="1556781" y="249061"/>
              <a:ext cx="56515" cy="161925"/>
            </a:xfrm>
            <a:custGeom>
              <a:avLst/>
              <a:gdLst/>
              <a:ahLst/>
              <a:cxnLst/>
              <a:rect l="l" t="t" r="r" b="b"/>
              <a:pathLst>
                <a:path w="56515" h="161925">
                  <a:moveTo>
                    <a:pt x="0" y="161328"/>
                  </a:moveTo>
                  <a:lnTo>
                    <a:pt x="55981" y="0"/>
                  </a:lnTo>
                </a:path>
              </a:pathLst>
            </a:custGeom>
            <a:ln w="3175">
              <a:solidFill>
                <a:srgbClr val="A8D3AF"/>
              </a:solidFill>
            </a:ln>
          </p:spPr>
          <p:txBody>
            <a:bodyPr wrap="square" lIns="0" tIns="0" rIns="0" bIns="0" rtlCol="0"/>
            <a:lstStyle/>
            <a:p>
              <a:endParaRPr/>
            </a:p>
          </p:txBody>
        </p:sp>
        <p:sp>
          <p:nvSpPr>
            <p:cNvPr id="37" name="object 581"/>
            <p:cNvSpPr/>
            <p:nvPr/>
          </p:nvSpPr>
          <p:spPr>
            <a:xfrm>
              <a:off x="1618099" y="331734"/>
              <a:ext cx="17145" cy="19685"/>
            </a:xfrm>
            <a:custGeom>
              <a:avLst/>
              <a:gdLst/>
              <a:ahLst/>
              <a:cxnLst/>
              <a:rect l="l" t="t" r="r" b="b"/>
              <a:pathLst>
                <a:path w="17144" h="19685">
                  <a:moveTo>
                    <a:pt x="16751" y="19189"/>
                  </a:moveTo>
                  <a:lnTo>
                    <a:pt x="0" y="0"/>
                  </a:lnTo>
                </a:path>
              </a:pathLst>
            </a:custGeom>
            <a:ln w="3175">
              <a:solidFill>
                <a:srgbClr val="A8D3AF"/>
              </a:solidFill>
            </a:ln>
          </p:spPr>
          <p:txBody>
            <a:bodyPr wrap="square" lIns="0" tIns="0" rIns="0" bIns="0" rtlCol="0"/>
            <a:lstStyle/>
            <a:p>
              <a:endParaRPr/>
            </a:p>
          </p:txBody>
        </p:sp>
        <p:sp>
          <p:nvSpPr>
            <p:cNvPr id="38" name="object 582"/>
            <p:cNvSpPr/>
            <p:nvPr/>
          </p:nvSpPr>
          <p:spPr>
            <a:xfrm>
              <a:off x="1584768" y="329732"/>
              <a:ext cx="33655" cy="2540"/>
            </a:xfrm>
            <a:custGeom>
              <a:avLst/>
              <a:gdLst/>
              <a:ahLst/>
              <a:cxnLst/>
              <a:rect l="l" t="t" r="r" b="b"/>
              <a:pathLst>
                <a:path w="33655" h="2539">
                  <a:moveTo>
                    <a:pt x="-1193" y="996"/>
                  </a:moveTo>
                  <a:lnTo>
                    <a:pt x="34531" y="996"/>
                  </a:lnTo>
                </a:path>
              </a:pathLst>
            </a:custGeom>
            <a:ln w="4381">
              <a:solidFill>
                <a:srgbClr val="A8D3AF"/>
              </a:solidFill>
            </a:ln>
          </p:spPr>
          <p:txBody>
            <a:bodyPr wrap="square" lIns="0" tIns="0" rIns="0" bIns="0" rtlCol="0"/>
            <a:lstStyle/>
            <a:p>
              <a:endParaRPr/>
            </a:p>
          </p:txBody>
        </p:sp>
        <p:sp>
          <p:nvSpPr>
            <p:cNvPr id="39" name="object 583"/>
            <p:cNvSpPr/>
            <p:nvPr/>
          </p:nvSpPr>
          <p:spPr>
            <a:xfrm>
              <a:off x="1639937" y="328552"/>
              <a:ext cx="8255" cy="13335"/>
            </a:xfrm>
            <a:custGeom>
              <a:avLst/>
              <a:gdLst/>
              <a:ahLst/>
              <a:cxnLst/>
              <a:rect l="l" t="t" r="r" b="b"/>
              <a:pathLst>
                <a:path w="8255" h="13335">
                  <a:moveTo>
                    <a:pt x="0" y="0"/>
                  </a:moveTo>
                  <a:lnTo>
                    <a:pt x="7912" y="12954"/>
                  </a:lnTo>
                </a:path>
              </a:pathLst>
            </a:custGeom>
            <a:ln w="3175">
              <a:solidFill>
                <a:srgbClr val="A8D3AF"/>
              </a:solidFill>
            </a:ln>
          </p:spPr>
          <p:txBody>
            <a:bodyPr wrap="square" lIns="0" tIns="0" rIns="0" bIns="0" rtlCol="0"/>
            <a:lstStyle/>
            <a:p>
              <a:endParaRPr/>
            </a:p>
          </p:txBody>
        </p:sp>
        <p:sp>
          <p:nvSpPr>
            <p:cNvPr id="40" name="object 584"/>
            <p:cNvSpPr/>
            <p:nvPr/>
          </p:nvSpPr>
          <p:spPr>
            <a:xfrm>
              <a:off x="1634850" y="341513"/>
              <a:ext cx="13335" cy="9525"/>
            </a:xfrm>
            <a:custGeom>
              <a:avLst/>
              <a:gdLst/>
              <a:ahLst/>
              <a:cxnLst/>
              <a:rect l="l" t="t" r="r" b="b"/>
              <a:pathLst>
                <a:path w="13335" h="9525">
                  <a:moveTo>
                    <a:pt x="0" y="9410"/>
                  </a:moveTo>
                  <a:lnTo>
                    <a:pt x="13004" y="0"/>
                  </a:lnTo>
                </a:path>
              </a:pathLst>
            </a:custGeom>
            <a:ln w="3175">
              <a:solidFill>
                <a:srgbClr val="A8D3AF"/>
              </a:solidFill>
            </a:ln>
          </p:spPr>
          <p:txBody>
            <a:bodyPr wrap="square" lIns="0" tIns="0" rIns="0" bIns="0" rtlCol="0"/>
            <a:lstStyle/>
            <a:p>
              <a:endParaRPr/>
            </a:p>
          </p:txBody>
        </p:sp>
        <p:sp>
          <p:nvSpPr>
            <p:cNvPr id="41" name="object 585"/>
            <p:cNvSpPr/>
            <p:nvPr/>
          </p:nvSpPr>
          <p:spPr>
            <a:xfrm>
              <a:off x="1639928" y="298339"/>
              <a:ext cx="21590" cy="30480"/>
            </a:xfrm>
            <a:custGeom>
              <a:avLst/>
              <a:gdLst/>
              <a:ahLst/>
              <a:cxnLst/>
              <a:rect l="l" t="t" r="r" b="b"/>
              <a:pathLst>
                <a:path w="21589" h="30479">
                  <a:moveTo>
                    <a:pt x="21056" y="0"/>
                  </a:moveTo>
                  <a:lnTo>
                    <a:pt x="0" y="30213"/>
                  </a:lnTo>
                </a:path>
              </a:pathLst>
            </a:custGeom>
            <a:ln w="3175">
              <a:solidFill>
                <a:srgbClr val="A8D3AF"/>
              </a:solidFill>
            </a:ln>
          </p:spPr>
          <p:txBody>
            <a:bodyPr wrap="square" lIns="0" tIns="0" rIns="0" bIns="0" rtlCol="0"/>
            <a:lstStyle/>
            <a:p>
              <a:endParaRPr/>
            </a:p>
          </p:txBody>
        </p:sp>
        <p:sp>
          <p:nvSpPr>
            <p:cNvPr id="42" name="object 586"/>
            <p:cNvSpPr/>
            <p:nvPr/>
          </p:nvSpPr>
          <p:spPr>
            <a:xfrm>
              <a:off x="1638541" y="253121"/>
              <a:ext cx="22860" cy="45720"/>
            </a:xfrm>
            <a:custGeom>
              <a:avLst/>
              <a:gdLst/>
              <a:ahLst/>
              <a:cxnLst/>
              <a:rect l="l" t="t" r="r" b="b"/>
              <a:pathLst>
                <a:path w="22860" h="45720">
                  <a:moveTo>
                    <a:pt x="0" y="0"/>
                  </a:moveTo>
                  <a:lnTo>
                    <a:pt x="22440" y="45224"/>
                  </a:lnTo>
                </a:path>
              </a:pathLst>
            </a:custGeom>
            <a:ln w="3175">
              <a:solidFill>
                <a:srgbClr val="A8D3AF"/>
              </a:solidFill>
            </a:ln>
          </p:spPr>
          <p:txBody>
            <a:bodyPr wrap="square" lIns="0" tIns="0" rIns="0" bIns="0" rtlCol="0"/>
            <a:lstStyle/>
            <a:p>
              <a:endParaRPr/>
            </a:p>
          </p:txBody>
        </p:sp>
        <p:sp>
          <p:nvSpPr>
            <p:cNvPr id="43" name="object 587"/>
            <p:cNvSpPr/>
            <p:nvPr/>
          </p:nvSpPr>
          <p:spPr>
            <a:xfrm>
              <a:off x="1560870" y="168191"/>
              <a:ext cx="78105" cy="85090"/>
            </a:xfrm>
            <a:custGeom>
              <a:avLst/>
              <a:gdLst/>
              <a:ahLst/>
              <a:cxnLst/>
              <a:rect l="l" t="t" r="r" b="b"/>
              <a:pathLst>
                <a:path w="78105" h="85089">
                  <a:moveTo>
                    <a:pt x="0" y="0"/>
                  </a:moveTo>
                  <a:lnTo>
                    <a:pt x="77673" y="84924"/>
                  </a:lnTo>
                </a:path>
              </a:pathLst>
            </a:custGeom>
            <a:ln w="3175">
              <a:solidFill>
                <a:srgbClr val="A8D3AF"/>
              </a:solidFill>
            </a:ln>
          </p:spPr>
          <p:txBody>
            <a:bodyPr wrap="square" lIns="0" tIns="0" rIns="0" bIns="0" rtlCol="0"/>
            <a:lstStyle/>
            <a:p>
              <a:endParaRPr/>
            </a:p>
          </p:txBody>
        </p:sp>
        <p:sp>
          <p:nvSpPr>
            <p:cNvPr id="44" name="object 588"/>
            <p:cNvSpPr/>
            <p:nvPr/>
          </p:nvSpPr>
          <p:spPr>
            <a:xfrm>
              <a:off x="1428865" y="0"/>
              <a:ext cx="132080" cy="168275"/>
            </a:xfrm>
            <a:custGeom>
              <a:avLst/>
              <a:gdLst/>
              <a:ahLst/>
              <a:cxnLst/>
              <a:rect l="l" t="t" r="r" b="b"/>
              <a:pathLst>
                <a:path w="132080" h="168275">
                  <a:moveTo>
                    <a:pt x="109462" y="112092"/>
                  </a:moveTo>
                  <a:lnTo>
                    <a:pt x="132005" y="168188"/>
                  </a:lnTo>
                </a:path>
                <a:path w="132080" h="168275">
                  <a:moveTo>
                    <a:pt x="109462" y="112092"/>
                  </a:moveTo>
                  <a:lnTo>
                    <a:pt x="0" y="0"/>
                  </a:lnTo>
                </a:path>
              </a:pathLst>
            </a:custGeom>
            <a:ln w="3175">
              <a:solidFill>
                <a:srgbClr val="A8D3AF"/>
              </a:solidFill>
            </a:ln>
          </p:spPr>
          <p:txBody>
            <a:bodyPr wrap="square" lIns="0" tIns="0" rIns="0" bIns="0" rtlCol="0"/>
            <a:lstStyle/>
            <a:p>
              <a:endParaRPr/>
            </a:p>
          </p:txBody>
        </p:sp>
        <p:sp>
          <p:nvSpPr>
            <p:cNvPr id="45" name="object 589"/>
            <p:cNvSpPr/>
            <p:nvPr/>
          </p:nvSpPr>
          <p:spPr>
            <a:xfrm>
              <a:off x="1234644" y="63812"/>
              <a:ext cx="179070" cy="72390"/>
            </a:xfrm>
            <a:custGeom>
              <a:avLst/>
              <a:gdLst/>
              <a:ahLst/>
              <a:cxnLst/>
              <a:rect l="l" t="t" r="r" b="b"/>
              <a:pathLst>
                <a:path w="179069" h="72389">
                  <a:moveTo>
                    <a:pt x="0" y="71831"/>
                  </a:moveTo>
                  <a:lnTo>
                    <a:pt x="178917" y="0"/>
                  </a:lnTo>
                </a:path>
              </a:pathLst>
            </a:custGeom>
            <a:ln w="3175">
              <a:solidFill>
                <a:srgbClr val="A8D3AF"/>
              </a:solidFill>
            </a:ln>
          </p:spPr>
          <p:txBody>
            <a:bodyPr wrap="square" lIns="0" tIns="0" rIns="0" bIns="0" rtlCol="0"/>
            <a:lstStyle/>
            <a:p>
              <a:endParaRPr/>
            </a:p>
          </p:txBody>
        </p:sp>
        <p:sp>
          <p:nvSpPr>
            <p:cNvPr id="46" name="object 590"/>
            <p:cNvSpPr/>
            <p:nvPr/>
          </p:nvSpPr>
          <p:spPr>
            <a:xfrm>
              <a:off x="1171253" y="1503"/>
              <a:ext cx="183515" cy="62865"/>
            </a:xfrm>
            <a:custGeom>
              <a:avLst/>
              <a:gdLst/>
              <a:ahLst/>
              <a:cxnLst/>
              <a:rect l="l" t="t" r="r" b="b"/>
              <a:pathLst>
                <a:path w="183515" h="62865">
                  <a:moveTo>
                    <a:pt x="0" y="62712"/>
                  </a:moveTo>
                  <a:lnTo>
                    <a:pt x="183172" y="0"/>
                  </a:lnTo>
                </a:path>
              </a:pathLst>
            </a:custGeom>
            <a:ln w="3175">
              <a:solidFill>
                <a:srgbClr val="A8D3AF"/>
              </a:solidFill>
            </a:ln>
          </p:spPr>
          <p:txBody>
            <a:bodyPr wrap="square" lIns="0" tIns="0" rIns="0" bIns="0" rtlCol="0"/>
            <a:lstStyle/>
            <a:p>
              <a:endParaRPr/>
            </a:p>
          </p:txBody>
        </p:sp>
        <p:sp>
          <p:nvSpPr>
            <p:cNvPr id="47" name="object 591"/>
            <p:cNvSpPr/>
            <p:nvPr/>
          </p:nvSpPr>
          <p:spPr>
            <a:xfrm>
              <a:off x="1354434" y="1492"/>
              <a:ext cx="59690" cy="62865"/>
            </a:xfrm>
            <a:custGeom>
              <a:avLst/>
              <a:gdLst/>
              <a:ahLst/>
              <a:cxnLst/>
              <a:rect l="l" t="t" r="r" b="b"/>
              <a:pathLst>
                <a:path w="59690" h="62865">
                  <a:moveTo>
                    <a:pt x="59131" y="62318"/>
                  </a:moveTo>
                  <a:lnTo>
                    <a:pt x="0" y="0"/>
                  </a:lnTo>
                </a:path>
              </a:pathLst>
            </a:custGeom>
            <a:ln w="3175">
              <a:solidFill>
                <a:srgbClr val="A8D3AF"/>
              </a:solidFill>
            </a:ln>
          </p:spPr>
          <p:txBody>
            <a:bodyPr wrap="square" lIns="0" tIns="0" rIns="0" bIns="0" rtlCol="0"/>
            <a:lstStyle/>
            <a:p>
              <a:endParaRPr/>
            </a:p>
          </p:txBody>
        </p:sp>
        <p:sp>
          <p:nvSpPr>
            <p:cNvPr id="48" name="object 592"/>
            <p:cNvSpPr/>
            <p:nvPr/>
          </p:nvSpPr>
          <p:spPr>
            <a:xfrm>
              <a:off x="1171258" y="64219"/>
              <a:ext cx="63500" cy="71755"/>
            </a:xfrm>
            <a:custGeom>
              <a:avLst/>
              <a:gdLst/>
              <a:ahLst/>
              <a:cxnLst/>
              <a:rect l="l" t="t" r="r" b="b"/>
              <a:pathLst>
                <a:path w="63500" h="71755">
                  <a:moveTo>
                    <a:pt x="63385" y="71424"/>
                  </a:moveTo>
                  <a:lnTo>
                    <a:pt x="0" y="0"/>
                  </a:lnTo>
                </a:path>
              </a:pathLst>
            </a:custGeom>
            <a:ln w="3175">
              <a:solidFill>
                <a:srgbClr val="A8D3AF"/>
              </a:solidFill>
            </a:ln>
          </p:spPr>
          <p:txBody>
            <a:bodyPr wrap="square" lIns="0" tIns="0" rIns="0" bIns="0" rtlCol="0"/>
            <a:lstStyle/>
            <a:p>
              <a:endParaRPr/>
            </a:p>
          </p:txBody>
        </p:sp>
        <p:sp>
          <p:nvSpPr>
            <p:cNvPr id="49" name="object 593"/>
            <p:cNvSpPr/>
            <p:nvPr/>
          </p:nvSpPr>
          <p:spPr>
            <a:xfrm>
              <a:off x="1012484" y="0"/>
              <a:ext cx="15875" cy="54610"/>
            </a:xfrm>
            <a:custGeom>
              <a:avLst/>
              <a:gdLst/>
              <a:ahLst/>
              <a:cxnLst/>
              <a:rect l="l" t="t" r="r" b="b"/>
              <a:pathLst>
                <a:path w="15875" h="54610">
                  <a:moveTo>
                    <a:pt x="0" y="54061"/>
                  </a:moveTo>
                  <a:lnTo>
                    <a:pt x="15421" y="0"/>
                  </a:lnTo>
                </a:path>
              </a:pathLst>
            </a:custGeom>
            <a:ln w="3175">
              <a:solidFill>
                <a:srgbClr val="A8D3AF"/>
              </a:solidFill>
            </a:ln>
          </p:spPr>
          <p:txBody>
            <a:bodyPr wrap="square" lIns="0" tIns="0" rIns="0" bIns="0" rtlCol="0"/>
            <a:lstStyle/>
            <a:p>
              <a:endParaRPr/>
            </a:p>
          </p:txBody>
        </p:sp>
        <p:sp>
          <p:nvSpPr>
            <p:cNvPr id="50" name="object 594"/>
            <p:cNvSpPr/>
            <p:nvPr/>
          </p:nvSpPr>
          <p:spPr>
            <a:xfrm>
              <a:off x="1090879" y="0"/>
              <a:ext cx="1905" cy="40005"/>
            </a:xfrm>
            <a:custGeom>
              <a:avLst/>
              <a:gdLst/>
              <a:ahLst/>
              <a:cxnLst/>
              <a:rect l="l" t="t" r="r" b="b"/>
              <a:pathLst>
                <a:path w="1905" h="40005">
                  <a:moveTo>
                    <a:pt x="922" y="-1193"/>
                  </a:moveTo>
                  <a:lnTo>
                    <a:pt x="922" y="40802"/>
                  </a:lnTo>
                </a:path>
              </a:pathLst>
            </a:custGeom>
            <a:ln w="4233">
              <a:solidFill>
                <a:srgbClr val="A8D3AF"/>
              </a:solidFill>
            </a:ln>
          </p:spPr>
          <p:txBody>
            <a:bodyPr wrap="square" lIns="0" tIns="0" rIns="0" bIns="0" rtlCol="0"/>
            <a:lstStyle/>
            <a:p>
              <a:endParaRPr/>
            </a:p>
          </p:txBody>
        </p:sp>
        <p:sp>
          <p:nvSpPr>
            <p:cNvPr id="51" name="object 595"/>
            <p:cNvSpPr/>
            <p:nvPr/>
          </p:nvSpPr>
          <p:spPr>
            <a:xfrm>
              <a:off x="1182979" y="0"/>
              <a:ext cx="635" cy="9525"/>
            </a:xfrm>
            <a:custGeom>
              <a:avLst/>
              <a:gdLst/>
              <a:ahLst/>
              <a:cxnLst/>
              <a:rect l="l" t="t" r="r" b="b"/>
              <a:pathLst>
                <a:path w="634" h="9525">
                  <a:moveTo>
                    <a:pt x="110" y="-1193"/>
                  </a:moveTo>
                  <a:lnTo>
                    <a:pt x="110" y="10214"/>
                  </a:lnTo>
                </a:path>
              </a:pathLst>
            </a:custGeom>
            <a:ln w="3175">
              <a:solidFill>
                <a:srgbClr val="A8D3AF"/>
              </a:solidFill>
            </a:ln>
          </p:spPr>
          <p:txBody>
            <a:bodyPr wrap="square" lIns="0" tIns="0" rIns="0" bIns="0" rtlCol="0"/>
            <a:lstStyle/>
            <a:p>
              <a:endParaRPr/>
            </a:p>
          </p:txBody>
        </p:sp>
        <p:sp>
          <p:nvSpPr>
            <p:cNvPr id="52" name="object 596"/>
            <p:cNvSpPr/>
            <p:nvPr/>
          </p:nvSpPr>
          <p:spPr>
            <a:xfrm>
              <a:off x="1215688" y="0"/>
              <a:ext cx="635" cy="635"/>
            </a:xfrm>
            <a:custGeom>
              <a:avLst/>
              <a:gdLst/>
              <a:ahLst/>
              <a:cxnLst/>
              <a:rect l="l" t="t" r="r" b="b"/>
              <a:pathLst>
                <a:path w="634" h="635">
                  <a:moveTo>
                    <a:pt x="0" y="120"/>
                  </a:moveTo>
                  <a:lnTo>
                    <a:pt x="128" y="0"/>
                  </a:lnTo>
                </a:path>
              </a:pathLst>
            </a:custGeom>
            <a:ln w="3175">
              <a:solidFill>
                <a:srgbClr val="A8D3AF"/>
              </a:solidFill>
            </a:ln>
          </p:spPr>
          <p:txBody>
            <a:bodyPr wrap="square" lIns="0" tIns="0" rIns="0" bIns="0" rtlCol="0"/>
            <a:lstStyle/>
            <a:p>
              <a:endParaRPr/>
            </a:p>
          </p:txBody>
        </p:sp>
        <p:sp>
          <p:nvSpPr>
            <p:cNvPr id="53" name="object 597"/>
            <p:cNvSpPr/>
            <p:nvPr/>
          </p:nvSpPr>
          <p:spPr>
            <a:xfrm>
              <a:off x="836781" y="0"/>
              <a:ext cx="1270" cy="3175"/>
            </a:xfrm>
            <a:custGeom>
              <a:avLst/>
              <a:gdLst/>
              <a:ahLst/>
              <a:cxnLst/>
              <a:rect l="l" t="t" r="r" b="b"/>
              <a:pathLst>
                <a:path w="1269" h="3175">
                  <a:moveTo>
                    <a:pt x="0" y="2946"/>
                  </a:moveTo>
                  <a:lnTo>
                    <a:pt x="1258" y="0"/>
                  </a:lnTo>
                </a:path>
              </a:pathLst>
            </a:custGeom>
            <a:ln w="3175">
              <a:solidFill>
                <a:srgbClr val="A8D3AF"/>
              </a:solidFill>
            </a:ln>
          </p:spPr>
          <p:txBody>
            <a:bodyPr wrap="square" lIns="0" tIns="0" rIns="0" bIns="0" rtlCol="0"/>
            <a:lstStyle/>
            <a:p>
              <a:endParaRPr/>
            </a:p>
          </p:txBody>
        </p:sp>
        <p:sp>
          <p:nvSpPr>
            <p:cNvPr id="54" name="object 598"/>
            <p:cNvSpPr/>
            <p:nvPr/>
          </p:nvSpPr>
          <p:spPr>
            <a:xfrm>
              <a:off x="799026" y="2947"/>
              <a:ext cx="38100" cy="9525"/>
            </a:xfrm>
            <a:custGeom>
              <a:avLst/>
              <a:gdLst/>
              <a:ahLst/>
              <a:cxnLst/>
              <a:rect l="l" t="t" r="r" b="b"/>
              <a:pathLst>
                <a:path w="38100" h="9525">
                  <a:moveTo>
                    <a:pt x="0" y="9512"/>
                  </a:moveTo>
                  <a:lnTo>
                    <a:pt x="37757" y="0"/>
                  </a:lnTo>
                </a:path>
              </a:pathLst>
            </a:custGeom>
            <a:ln w="3175">
              <a:solidFill>
                <a:srgbClr val="A8D3AF"/>
              </a:solidFill>
            </a:ln>
          </p:spPr>
          <p:txBody>
            <a:bodyPr wrap="square" lIns="0" tIns="0" rIns="0" bIns="0" rtlCol="0"/>
            <a:lstStyle/>
            <a:p>
              <a:endParaRPr/>
            </a:p>
          </p:txBody>
        </p:sp>
        <p:sp>
          <p:nvSpPr>
            <p:cNvPr id="55" name="object 599"/>
            <p:cNvSpPr/>
            <p:nvPr/>
          </p:nvSpPr>
          <p:spPr>
            <a:xfrm>
              <a:off x="798975" y="0"/>
              <a:ext cx="635" cy="12700"/>
            </a:xfrm>
            <a:custGeom>
              <a:avLst/>
              <a:gdLst/>
              <a:ahLst/>
              <a:cxnLst/>
              <a:rect l="l" t="t" r="r" b="b"/>
              <a:pathLst>
                <a:path w="634" h="12700">
                  <a:moveTo>
                    <a:pt x="0" y="0"/>
                  </a:moveTo>
                  <a:lnTo>
                    <a:pt x="51" y="12455"/>
                  </a:lnTo>
                </a:path>
              </a:pathLst>
            </a:custGeom>
            <a:ln w="3175">
              <a:solidFill>
                <a:srgbClr val="A8D3AF"/>
              </a:solidFill>
            </a:ln>
          </p:spPr>
          <p:txBody>
            <a:bodyPr wrap="square" lIns="0" tIns="0" rIns="0" bIns="0" rtlCol="0"/>
            <a:lstStyle/>
            <a:p>
              <a:endParaRPr/>
            </a:p>
          </p:txBody>
        </p:sp>
        <p:sp>
          <p:nvSpPr>
            <p:cNvPr id="56" name="object 600"/>
            <p:cNvSpPr/>
            <p:nvPr/>
          </p:nvSpPr>
          <p:spPr>
            <a:xfrm>
              <a:off x="753536" y="0"/>
              <a:ext cx="17145" cy="31115"/>
            </a:xfrm>
            <a:custGeom>
              <a:avLst/>
              <a:gdLst/>
              <a:ahLst/>
              <a:cxnLst/>
              <a:rect l="l" t="t" r="r" b="b"/>
              <a:pathLst>
                <a:path w="17145" h="31115">
                  <a:moveTo>
                    <a:pt x="0" y="30774"/>
                  </a:moveTo>
                  <a:lnTo>
                    <a:pt x="17041" y="0"/>
                  </a:lnTo>
                </a:path>
              </a:pathLst>
            </a:custGeom>
            <a:ln w="3175">
              <a:solidFill>
                <a:srgbClr val="A8D3AF"/>
              </a:solidFill>
            </a:ln>
          </p:spPr>
          <p:txBody>
            <a:bodyPr wrap="square" lIns="0" tIns="0" rIns="0" bIns="0" rtlCol="0"/>
            <a:lstStyle/>
            <a:p>
              <a:endParaRPr/>
            </a:p>
          </p:txBody>
        </p:sp>
        <p:sp>
          <p:nvSpPr>
            <p:cNvPr id="57" name="object 601"/>
            <p:cNvSpPr/>
            <p:nvPr/>
          </p:nvSpPr>
          <p:spPr>
            <a:xfrm>
              <a:off x="753546" y="30781"/>
              <a:ext cx="9525" cy="31750"/>
            </a:xfrm>
            <a:custGeom>
              <a:avLst/>
              <a:gdLst/>
              <a:ahLst/>
              <a:cxnLst/>
              <a:rect l="l" t="t" r="r" b="b"/>
              <a:pathLst>
                <a:path w="9525" h="31750">
                  <a:moveTo>
                    <a:pt x="9296" y="31369"/>
                  </a:moveTo>
                  <a:lnTo>
                    <a:pt x="0" y="0"/>
                  </a:lnTo>
                </a:path>
              </a:pathLst>
            </a:custGeom>
            <a:ln w="3175">
              <a:solidFill>
                <a:srgbClr val="A8D3AF"/>
              </a:solidFill>
            </a:ln>
          </p:spPr>
          <p:txBody>
            <a:bodyPr wrap="square" lIns="0" tIns="0" rIns="0" bIns="0" rtlCol="0"/>
            <a:lstStyle/>
            <a:p>
              <a:endParaRPr/>
            </a:p>
          </p:txBody>
        </p:sp>
        <p:sp>
          <p:nvSpPr>
            <p:cNvPr id="58" name="object 602"/>
            <p:cNvSpPr/>
            <p:nvPr/>
          </p:nvSpPr>
          <p:spPr>
            <a:xfrm>
              <a:off x="736486" y="62151"/>
              <a:ext cx="26670" cy="75565"/>
            </a:xfrm>
            <a:custGeom>
              <a:avLst/>
              <a:gdLst/>
              <a:ahLst/>
              <a:cxnLst/>
              <a:rect l="l" t="t" r="r" b="b"/>
              <a:pathLst>
                <a:path w="26670" h="75564">
                  <a:moveTo>
                    <a:pt x="0" y="75450"/>
                  </a:moveTo>
                  <a:lnTo>
                    <a:pt x="26365" y="0"/>
                  </a:lnTo>
                </a:path>
              </a:pathLst>
            </a:custGeom>
            <a:ln w="3175">
              <a:solidFill>
                <a:srgbClr val="A8D3AF"/>
              </a:solidFill>
            </a:ln>
          </p:spPr>
          <p:txBody>
            <a:bodyPr wrap="square" lIns="0" tIns="0" rIns="0" bIns="0" rtlCol="0"/>
            <a:lstStyle/>
            <a:p>
              <a:endParaRPr/>
            </a:p>
          </p:txBody>
        </p:sp>
        <p:sp>
          <p:nvSpPr>
            <p:cNvPr id="59" name="object 603"/>
            <p:cNvSpPr/>
            <p:nvPr/>
          </p:nvSpPr>
          <p:spPr>
            <a:xfrm>
              <a:off x="768390" y="7909"/>
              <a:ext cx="314960" cy="378460"/>
            </a:xfrm>
            <a:custGeom>
              <a:avLst/>
              <a:gdLst/>
              <a:ahLst/>
              <a:cxnLst/>
              <a:rect l="l" t="t" r="r" b="b"/>
              <a:pathLst>
                <a:path w="314959" h="378460">
                  <a:moveTo>
                    <a:pt x="314921" y="378078"/>
                  </a:moveTo>
                  <a:lnTo>
                    <a:pt x="0" y="0"/>
                  </a:lnTo>
                </a:path>
              </a:pathLst>
            </a:custGeom>
            <a:ln w="3175">
              <a:solidFill>
                <a:srgbClr val="A8D3AF"/>
              </a:solidFill>
            </a:ln>
          </p:spPr>
          <p:txBody>
            <a:bodyPr wrap="square" lIns="0" tIns="0" rIns="0" bIns="0" rtlCol="0"/>
            <a:lstStyle/>
            <a:p>
              <a:endParaRPr/>
            </a:p>
          </p:txBody>
        </p:sp>
        <p:sp>
          <p:nvSpPr>
            <p:cNvPr id="60" name="object 604"/>
            <p:cNvSpPr/>
            <p:nvPr/>
          </p:nvSpPr>
          <p:spPr>
            <a:xfrm>
              <a:off x="1083308" y="362262"/>
              <a:ext cx="68580" cy="24130"/>
            </a:xfrm>
            <a:custGeom>
              <a:avLst/>
              <a:gdLst/>
              <a:ahLst/>
              <a:cxnLst/>
              <a:rect l="l" t="t" r="r" b="b"/>
              <a:pathLst>
                <a:path w="68580" h="24129">
                  <a:moveTo>
                    <a:pt x="68135" y="0"/>
                  </a:moveTo>
                  <a:lnTo>
                    <a:pt x="0" y="23723"/>
                  </a:lnTo>
                </a:path>
              </a:pathLst>
            </a:custGeom>
            <a:ln w="3175">
              <a:solidFill>
                <a:srgbClr val="A8D3AF"/>
              </a:solidFill>
            </a:ln>
          </p:spPr>
          <p:txBody>
            <a:bodyPr wrap="square" lIns="0" tIns="0" rIns="0" bIns="0" rtlCol="0"/>
            <a:lstStyle/>
            <a:p>
              <a:endParaRPr/>
            </a:p>
          </p:txBody>
        </p:sp>
        <p:sp>
          <p:nvSpPr>
            <p:cNvPr id="61" name="object 605"/>
            <p:cNvSpPr/>
            <p:nvPr/>
          </p:nvSpPr>
          <p:spPr>
            <a:xfrm>
              <a:off x="836781" y="2946"/>
              <a:ext cx="314960" cy="359410"/>
            </a:xfrm>
            <a:custGeom>
              <a:avLst/>
              <a:gdLst/>
              <a:ahLst/>
              <a:cxnLst/>
              <a:rect l="l" t="t" r="r" b="b"/>
              <a:pathLst>
                <a:path w="314959" h="359410">
                  <a:moveTo>
                    <a:pt x="0" y="0"/>
                  </a:moveTo>
                  <a:lnTo>
                    <a:pt x="314667" y="359321"/>
                  </a:lnTo>
                </a:path>
              </a:pathLst>
            </a:custGeom>
            <a:ln w="3175">
              <a:solidFill>
                <a:srgbClr val="A8D3AF"/>
              </a:solidFill>
            </a:ln>
          </p:spPr>
          <p:txBody>
            <a:bodyPr wrap="square" lIns="0" tIns="0" rIns="0" bIns="0" rtlCol="0"/>
            <a:lstStyle/>
            <a:p>
              <a:endParaRPr/>
            </a:p>
          </p:txBody>
        </p:sp>
        <p:sp>
          <p:nvSpPr>
            <p:cNvPr id="62" name="object 606"/>
            <p:cNvSpPr/>
            <p:nvPr/>
          </p:nvSpPr>
          <p:spPr>
            <a:xfrm>
              <a:off x="870082" y="0"/>
              <a:ext cx="208279" cy="240665"/>
            </a:xfrm>
            <a:custGeom>
              <a:avLst/>
              <a:gdLst/>
              <a:ahLst/>
              <a:cxnLst/>
              <a:rect l="l" t="t" r="r" b="b"/>
              <a:pathLst>
                <a:path w="208280" h="240665">
                  <a:moveTo>
                    <a:pt x="0" y="0"/>
                  </a:moveTo>
                  <a:lnTo>
                    <a:pt x="208031" y="240328"/>
                  </a:lnTo>
                </a:path>
              </a:pathLst>
            </a:custGeom>
            <a:ln w="3175">
              <a:solidFill>
                <a:srgbClr val="A8D3AF"/>
              </a:solidFill>
            </a:ln>
          </p:spPr>
          <p:txBody>
            <a:bodyPr wrap="square" lIns="0" tIns="0" rIns="0" bIns="0" rtlCol="0"/>
            <a:lstStyle/>
            <a:p>
              <a:endParaRPr/>
            </a:p>
          </p:txBody>
        </p:sp>
        <p:sp>
          <p:nvSpPr>
            <p:cNvPr id="63" name="object 607"/>
            <p:cNvSpPr/>
            <p:nvPr/>
          </p:nvSpPr>
          <p:spPr>
            <a:xfrm>
              <a:off x="1069999" y="159342"/>
              <a:ext cx="10160" cy="121920"/>
            </a:xfrm>
            <a:custGeom>
              <a:avLst/>
              <a:gdLst/>
              <a:ahLst/>
              <a:cxnLst/>
              <a:rect l="l" t="t" r="r" b="b"/>
              <a:pathLst>
                <a:path w="10159" h="121920">
                  <a:moveTo>
                    <a:pt x="5048" y="-1193"/>
                  </a:moveTo>
                  <a:lnTo>
                    <a:pt x="5048" y="122643"/>
                  </a:lnTo>
                </a:path>
              </a:pathLst>
            </a:custGeom>
            <a:ln w="12484">
              <a:solidFill>
                <a:srgbClr val="A8D3AF"/>
              </a:solidFill>
            </a:ln>
          </p:spPr>
          <p:txBody>
            <a:bodyPr wrap="square" lIns="0" tIns="0" rIns="0" bIns="0" rtlCol="0"/>
            <a:lstStyle/>
            <a:p>
              <a:endParaRPr/>
            </a:p>
          </p:txBody>
        </p:sp>
        <p:sp>
          <p:nvSpPr>
            <p:cNvPr id="64" name="object 608"/>
            <p:cNvSpPr/>
            <p:nvPr/>
          </p:nvSpPr>
          <p:spPr>
            <a:xfrm>
              <a:off x="912516" y="0"/>
              <a:ext cx="160655" cy="193040"/>
            </a:xfrm>
            <a:custGeom>
              <a:avLst/>
              <a:gdLst/>
              <a:ahLst/>
              <a:cxnLst/>
              <a:rect l="l" t="t" r="r" b="b"/>
              <a:pathLst>
                <a:path w="160655" h="193040">
                  <a:moveTo>
                    <a:pt x="160264" y="192757"/>
                  </a:moveTo>
                  <a:lnTo>
                    <a:pt x="0" y="0"/>
                  </a:lnTo>
                </a:path>
              </a:pathLst>
            </a:custGeom>
            <a:ln w="3175">
              <a:solidFill>
                <a:srgbClr val="A8D3AF"/>
              </a:solidFill>
            </a:ln>
          </p:spPr>
          <p:txBody>
            <a:bodyPr wrap="square" lIns="0" tIns="0" rIns="0" bIns="0" rtlCol="0"/>
            <a:lstStyle/>
            <a:p>
              <a:endParaRPr/>
            </a:p>
          </p:txBody>
        </p:sp>
        <p:sp>
          <p:nvSpPr>
            <p:cNvPr id="65" name="object 609"/>
            <p:cNvSpPr/>
            <p:nvPr/>
          </p:nvSpPr>
          <p:spPr>
            <a:xfrm>
              <a:off x="940103" y="0"/>
              <a:ext cx="130175" cy="159385"/>
            </a:xfrm>
            <a:custGeom>
              <a:avLst/>
              <a:gdLst/>
              <a:ahLst/>
              <a:cxnLst/>
              <a:rect l="l" t="t" r="r" b="b"/>
              <a:pathLst>
                <a:path w="130175" h="159385">
                  <a:moveTo>
                    <a:pt x="0" y="0"/>
                  </a:moveTo>
                  <a:lnTo>
                    <a:pt x="129896" y="159354"/>
                  </a:lnTo>
                </a:path>
              </a:pathLst>
            </a:custGeom>
            <a:ln w="3175">
              <a:solidFill>
                <a:srgbClr val="A8D3AF"/>
              </a:solidFill>
            </a:ln>
          </p:spPr>
          <p:txBody>
            <a:bodyPr wrap="square" lIns="0" tIns="0" rIns="0" bIns="0" rtlCol="0"/>
            <a:lstStyle/>
            <a:p>
              <a:endParaRPr/>
            </a:p>
          </p:txBody>
        </p:sp>
        <p:sp>
          <p:nvSpPr>
            <p:cNvPr id="66" name="object 610"/>
            <p:cNvSpPr/>
            <p:nvPr/>
          </p:nvSpPr>
          <p:spPr>
            <a:xfrm>
              <a:off x="1302193" y="119098"/>
              <a:ext cx="189230" cy="72390"/>
            </a:xfrm>
            <a:custGeom>
              <a:avLst/>
              <a:gdLst/>
              <a:ahLst/>
              <a:cxnLst/>
              <a:rect l="l" t="t" r="r" b="b"/>
              <a:pathLst>
                <a:path w="189230" h="72389">
                  <a:moveTo>
                    <a:pt x="188696" y="0"/>
                  </a:moveTo>
                  <a:lnTo>
                    <a:pt x="0" y="72326"/>
                  </a:lnTo>
                </a:path>
              </a:pathLst>
            </a:custGeom>
            <a:ln w="3175">
              <a:solidFill>
                <a:srgbClr val="A8D3AF"/>
              </a:solidFill>
            </a:ln>
          </p:spPr>
          <p:txBody>
            <a:bodyPr wrap="square" lIns="0" tIns="0" rIns="0" bIns="0" rtlCol="0"/>
            <a:lstStyle/>
            <a:p>
              <a:endParaRPr/>
            </a:p>
          </p:txBody>
        </p:sp>
        <p:sp>
          <p:nvSpPr>
            <p:cNvPr id="67" name="object 611"/>
            <p:cNvSpPr/>
            <p:nvPr/>
          </p:nvSpPr>
          <p:spPr>
            <a:xfrm>
              <a:off x="1320365" y="165373"/>
              <a:ext cx="197485" cy="78105"/>
            </a:xfrm>
            <a:custGeom>
              <a:avLst/>
              <a:gdLst/>
              <a:ahLst/>
              <a:cxnLst/>
              <a:rect l="l" t="t" r="r" b="b"/>
              <a:pathLst>
                <a:path w="197484" h="78104">
                  <a:moveTo>
                    <a:pt x="197256" y="0"/>
                  </a:moveTo>
                  <a:lnTo>
                    <a:pt x="0" y="77546"/>
                  </a:lnTo>
                </a:path>
              </a:pathLst>
            </a:custGeom>
            <a:ln w="3175">
              <a:solidFill>
                <a:srgbClr val="A8D3AF"/>
              </a:solidFill>
            </a:ln>
          </p:spPr>
          <p:txBody>
            <a:bodyPr wrap="square" lIns="0" tIns="0" rIns="0" bIns="0" rtlCol="0"/>
            <a:lstStyle/>
            <a:p>
              <a:endParaRPr/>
            </a:p>
          </p:txBody>
        </p:sp>
        <p:sp>
          <p:nvSpPr>
            <p:cNvPr id="68" name="object 612"/>
            <p:cNvSpPr/>
            <p:nvPr/>
          </p:nvSpPr>
          <p:spPr>
            <a:xfrm>
              <a:off x="1357350" y="262631"/>
              <a:ext cx="34290" cy="58419"/>
            </a:xfrm>
            <a:custGeom>
              <a:avLst/>
              <a:gdLst/>
              <a:ahLst/>
              <a:cxnLst/>
              <a:rect l="l" t="t" r="r" b="b"/>
              <a:pathLst>
                <a:path w="34290" h="58420">
                  <a:moveTo>
                    <a:pt x="33743" y="57899"/>
                  </a:moveTo>
                  <a:lnTo>
                    <a:pt x="0" y="0"/>
                  </a:lnTo>
                </a:path>
              </a:pathLst>
            </a:custGeom>
            <a:ln w="3175">
              <a:solidFill>
                <a:srgbClr val="A8D3AF"/>
              </a:solidFill>
            </a:ln>
          </p:spPr>
          <p:txBody>
            <a:bodyPr wrap="square" lIns="0" tIns="0" rIns="0" bIns="0" rtlCol="0"/>
            <a:lstStyle/>
            <a:p>
              <a:endParaRPr/>
            </a:p>
          </p:txBody>
        </p:sp>
        <p:sp>
          <p:nvSpPr>
            <p:cNvPr id="69" name="object 613"/>
            <p:cNvSpPr/>
            <p:nvPr/>
          </p:nvSpPr>
          <p:spPr>
            <a:xfrm>
              <a:off x="1558785" y="190648"/>
              <a:ext cx="53975" cy="58419"/>
            </a:xfrm>
            <a:custGeom>
              <a:avLst/>
              <a:gdLst/>
              <a:ahLst/>
              <a:cxnLst/>
              <a:rect l="l" t="t" r="r" b="b"/>
              <a:pathLst>
                <a:path w="53975" h="58420">
                  <a:moveTo>
                    <a:pt x="53975" y="58420"/>
                  </a:moveTo>
                  <a:lnTo>
                    <a:pt x="0" y="0"/>
                  </a:lnTo>
                </a:path>
              </a:pathLst>
            </a:custGeom>
            <a:ln w="3175">
              <a:solidFill>
                <a:srgbClr val="A8D3AF"/>
              </a:solidFill>
            </a:ln>
          </p:spPr>
          <p:txBody>
            <a:bodyPr wrap="square" lIns="0" tIns="0" rIns="0" bIns="0" rtlCol="0"/>
            <a:lstStyle/>
            <a:p>
              <a:endParaRPr/>
            </a:p>
          </p:txBody>
        </p:sp>
        <p:sp>
          <p:nvSpPr>
            <p:cNvPr id="70" name="object 614"/>
            <p:cNvSpPr/>
            <p:nvPr/>
          </p:nvSpPr>
          <p:spPr>
            <a:xfrm>
              <a:off x="1191972" y="705403"/>
              <a:ext cx="27305" cy="11430"/>
            </a:xfrm>
            <a:custGeom>
              <a:avLst/>
              <a:gdLst/>
              <a:ahLst/>
              <a:cxnLst/>
              <a:rect l="l" t="t" r="r" b="b"/>
              <a:pathLst>
                <a:path w="27305" h="11429">
                  <a:moveTo>
                    <a:pt x="0" y="0"/>
                  </a:moveTo>
                  <a:lnTo>
                    <a:pt x="26708" y="11201"/>
                  </a:lnTo>
                </a:path>
              </a:pathLst>
            </a:custGeom>
            <a:ln w="3175">
              <a:solidFill>
                <a:srgbClr val="A8D3AF"/>
              </a:solidFill>
            </a:ln>
          </p:spPr>
          <p:txBody>
            <a:bodyPr wrap="square" lIns="0" tIns="0" rIns="0" bIns="0" rtlCol="0"/>
            <a:lstStyle/>
            <a:p>
              <a:endParaRPr/>
            </a:p>
          </p:txBody>
        </p:sp>
        <p:sp>
          <p:nvSpPr>
            <p:cNvPr id="71" name="object 615"/>
            <p:cNvSpPr/>
            <p:nvPr/>
          </p:nvSpPr>
          <p:spPr>
            <a:xfrm>
              <a:off x="1218683" y="716605"/>
              <a:ext cx="22860" cy="25400"/>
            </a:xfrm>
            <a:custGeom>
              <a:avLst/>
              <a:gdLst/>
              <a:ahLst/>
              <a:cxnLst/>
              <a:rect l="l" t="t" r="r" b="b"/>
              <a:pathLst>
                <a:path w="22859" h="25400">
                  <a:moveTo>
                    <a:pt x="22593" y="25349"/>
                  </a:moveTo>
                  <a:lnTo>
                    <a:pt x="0" y="0"/>
                  </a:lnTo>
                </a:path>
              </a:pathLst>
            </a:custGeom>
            <a:ln w="3175">
              <a:solidFill>
                <a:srgbClr val="A8D3AF"/>
              </a:solidFill>
            </a:ln>
          </p:spPr>
          <p:txBody>
            <a:bodyPr wrap="square" lIns="0" tIns="0" rIns="0" bIns="0" rtlCol="0"/>
            <a:lstStyle/>
            <a:p>
              <a:endParaRPr/>
            </a:p>
          </p:txBody>
        </p:sp>
        <p:sp>
          <p:nvSpPr>
            <p:cNvPr id="72" name="object 616"/>
            <p:cNvSpPr/>
            <p:nvPr/>
          </p:nvSpPr>
          <p:spPr>
            <a:xfrm>
              <a:off x="1218684" y="698307"/>
              <a:ext cx="17780" cy="18415"/>
            </a:xfrm>
            <a:custGeom>
              <a:avLst/>
              <a:gdLst/>
              <a:ahLst/>
              <a:cxnLst/>
              <a:rect l="l" t="t" r="r" b="b"/>
              <a:pathLst>
                <a:path w="17780" h="18415">
                  <a:moveTo>
                    <a:pt x="17741" y="0"/>
                  </a:moveTo>
                  <a:lnTo>
                    <a:pt x="0" y="18300"/>
                  </a:lnTo>
                </a:path>
              </a:pathLst>
            </a:custGeom>
            <a:ln w="3175">
              <a:solidFill>
                <a:srgbClr val="A8D3AF"/>
              </a:solidFill>
            </a:ln>
          </p:spPr>
          <p:txBody>
            <a:bodyPr wrap="square" lIns="0" tIns="0" rIns="0" bIns="0" rtlCol="0"/>
            <a:lstStyle/>
            <a:p>
              <a:endParaRPr/>
            </a:p>
          </p:txBody>
        </p:sp>
        <p:sp>
          <p:nvSpPr>
            <p:cNvPr id="73" name="object 617"/>
            <p:cNvSpPr/>
            <p:nvPr/>
          </p:nvSpPr>
          <p:spPr>
            <a:xfrm>
              <a:off x="1208039" y="636058"/>
              <a:ext cx="1905" cy="29845"/>
            </a:xfrm>
            <a:custGeom>
              <a:avLst/>
              <a:gdLst/>
              <a:ahLst/>
              <a:cxnLst/>
              <a:rect l="l" t="t" r="r" b="b"/>
              <a:pathLst>
                <a:path w="1905" h="29845">
                  <a:moveTo>
                    <a:pt x="742" y="-1193"/>
                  </a:moveTo>
                  <a:lnTo>
                    <a:pt x="742" y="30492"/>
                  </a:lnTo>
                </a:path>
              </a:pathLst>
            </a:custGeom>
            <a:ln w="3873">
              <a:solidFill>
                <a:srgbClr val="A8D3AF"/>
              </a:solidFill>
            </a:ln>
          </p:spPr>
          <p:txBody>
            <a:bodyPr wrap="square" lIns="0" tIns="0" rIns="0" bIns="0" rtlCol="0"/>
            <a:lstStyle/>
            <a:p>
              <a:endParaRPr/>
            </a:p>
          </p:txBody>
        </p:sp>
        <p:sp>
          <p:nvSpPr>
            <p:cNvPr id="74" name="object 618"/>
            <p:cNvSpPr/>
            <p:nvPr/>
          </p:nvSpPr>
          <p:spPr>
            <a:xfrm>
              <a:off x="1208049" y="590249"/>
              <a:ext cx="27305" cy="46355"/>
            </a:xfrm>
            <a:custGeom>
              <a:avLst/>
              <a:gdLst/>
              <a:ahLst/>
              <a:cxnLst/>
              <a:rect l="l" t="t" r="r" b="b"/>
              <a:pathLst>
                <a:path w="27305" h="46354">
                  <a:moveTo>
                    <a:pt x="26695" y="0"/>
                  </a:moveTo>
                  <a:lnTo>
                    <a:pt x="0" y="45808"/>
                  </a:lnTo>
                </a:path>
              </a:pathLst>
            </a:custGeom>
            <a:ln w="3175">
              <a:solidFill>
                <a:srgbClr val="A8D3AF"/>
              </a:solidFill>
            </a:ln>
          </p:spPr>
          <p:txBody>
            <a:bodyPr wrap="square" lIns="0" tIns="0" rIns="0" bIns="0" rtlCol="0"/>
            <a:lstStyle/>
            <a:p>
              <a:endParaRPr/>
            </a:p>
          </p:txBody>
        </p:sp>
        <p:sp>
          <p:nvSpPr>
            <p:cNvPr id="75" name="object 619"/>
            <p:cNvSpPr/>
            <p:nvPr/>
          </p:nvSpPr>
          <p:spPr>
            <a:xfrm>
              <a:off x="1234741" y="536641"/>
              <a:ext cx="44450" cy="53975"/>
            </a:xfrm>
            <a:custGeom>
              <a:avLst/>
              <a:gdLst/>
              <a:ahLst/>
              <a:cxnLst/>
              <a:rect l="l" t="t" r="r" b="b"/>
              <a:pathLst>
                <a:path w="44450" h="53975">
                  <a:moveTo>
                    <a:pt x="44170" y="0"/>
                  </a:moveTo>
                  <a:lnTo>
                    <a:pt x="0" y="53619"/>
                  </a:lnTo>
                </a:path>
              </a:pathLst>
            </a:custGeom>
            <a:ln w="3175">
              <a:solidFill>
                <a:srgbClr val="A8D3AF"/>
              </a:solidFill>
            </a:ln>
          </p:spPr>
          <p:txBody>
            <a:bodyPr wrap="square" lIns="0" tIns="0" rIns="0" bIns="0" rtlCol="0"/>
            <a:lstStyle/>
            <a:p>
              <a:endParaRPr/>
            </a:p>
          </p:txBody>
        </p:sp>
        <p:sp>
          <p:nvSpPr>
            <p:cNvPr id="76" name="object 620"/>
            <p:cNvSpPr/>
            <p:nvPr/>
          </p:nvSpPr>
          <p:spPr>
            <a:xfrm>
              <a:off x="1278916" y="480585"/>
              <a:ext cx="65405" cy="56515"/>
            </a:xfrm>
            <a:custGeom>
              <a:avLst/>
              <a:gdLst/>
              <a:ahLst/>
              <a:cxnLst/>
              <a:rect l="l" t="t" r="r" b="b"/>
              <a:pathLst>
                <a:path w="65405" h="56515">
                  <a:moveTo>
                    <a:pt x="65227" y="0"/>
                  </a:moveTo>
                  <a:lnTo>
                    <a:pt x="0" y="56057"/>
                  </a:lnTo>
                </a:path>
              </a:pathLst>
            </a:custGeom>
            <a:ln w="3175">
              <a:solidFill>
                <a:srgbClr val="A8D3AF"/>
              </a:solidFill>
            </a:ln>
          </p:spPr>
          <p:txBody>
            <a:bodyPr wrap="square" lIns="0" tIns="0" rIns="0" bIns="0" rtlCol="0"/>
            <a:lstStyle/>
            <a:p>
              <a:endParaRPr/>
            </a:p>
          </p:txBody>
        </p:sp>
        <p:sp>
          <p:nvSpPr>
            <p:cNvPr id="77" name="object 621"/>
            <p:cNvSpPr/>
            <p:nvPr/>
          </p:nvSpPr>
          <p:spPr>
            <a:xfrm>
              <a:off x="1344147" y="434751"/>
              <a:ext cx="54610" cy="46355"/>
            </a:xfrm>
            <a:custGeom>
              <a:avLst/>
              <a:gdLst/>
              <a:ahLst/>
              <a:cxnLst/>
              <a:rect l="l" t="t" r="r" b="b"/>
              <a:pathLst>
                <a:path w="54609" h="46354">
                  <a:moveTo>
                    <a:pt x="54457" y="0"/>
                  </a:moveTo>
                  <a:lnTo>
                    <a:pt x="0" y="45834"/>
                  </a:lnTo>
                </a:path>
              </a:pathLst>
            </a:custGeom>
            <a:ln w="3175">
              <a:solidFill>
                <a:srgbClr val="A8D3AF"/>
              </a:solidFill>
            </a:ln>
          </p:spPr>
          <p:txBody>
            <a:bodyPr wrap="square" lIns="0" tIns="0" rIns="0" bIns="0" rtlCol="0"/>
            <a:lstStyle/>
            <a:p>
              <a:endParaRPr/>
            </a:p>
          </p:txBody>
        </p:sp>
        <p:sp>
          <p:nvSpPr>
            <p:cNvPr id="78" name="object 622"/>
            <p:cNvSpPr/>
            <p:nvPr/>
          </p:nvSpPr>
          <p:spPr>
            <a:xfrm>
              <a:off x="1398606" y="397539"/>
              <a:ext cx="68580" cy="37465"/>
            </a:xfrm>
            <a:custGeom>
              <a:avLst/>
              <a:gdLst/>
              <a:ahLst/>
              <a:cxnLst/>
              <a:rect l="l" t="t" r="r" b="b"/>
              <a:pathLst>
                <a:path w="68580" h="37465">
                  <a:moveTo>
                    <a:pt x="68491" y="0"/>
                  </a:moveTo>
                  <a:lnTo>
                    <a:pt x="0" y="37211"/>
                  </a:lnTo>
                </a:path>
              </a:pathLst>
            </a:custGeom>
            <a:ln w="3175">
              <a:solidFill>
                <a:srgbClr val="A8D3AF"/>
              </a:solidFill>
            </a:ln>
          </p:spPr>
          <p:txBody>
            <a:bodyPr wrap="square" lIns="0" tIns="0" rIns="0" bIns="0" rtlCol="0"/>
            <a:lstStyle/>
            <a:p>
              <a:endParaRPr/>
            </a:p>
          </p:txBody>
        </p:sp>
        <p:sp>
          <p:nvSpPr>
            <p:cNvPr id="79" name="object 623"/>
            <p:cNvSpPr/>
            <p:nvPr/>
          </p:nvSpPr>
          <p:spPr>
            <a:xfrm>
              <a:off x="1467098" y="389224"/>
              <a:ext cx="55244" cy="8890"/>
            </a:xfrm>
            <a:custGeom>
              <a:avLst/>
              <a:gdLst/>
              <a:ahLst/>
              <a:cxnLst/>
              <a:rect l="l" t="t" r="r" b="b"/>
              <a:pathLst>
                <a:path w="55244" h="8889">
                  <a:moveTo>
                    <a:pt x="54978" y="0"/>
                  </a:moveTo>
                  <a:lnTo>
                    <a:pt x="0" y="8318"/>
                  </a:lnTo>
                </a:path>
              </a:pathLst>
            </a:custGeom>
            <a:ln w="3175">
              <a:solidFill>
                <a:srgbClr val="A8D3AF"/>
              </a:solidFill>
            </a:ln>
          </p:spPr>
          <p:txBody>
            <a:bodyPr wrap="square" lIns="0" tIns="0" rIns="0" bIns="0" rtlCol="0"/>
            <a:lstStyle/>
            <a:p>
              <a:endParaRPr/>
            </a:p>
          </p:txBody>
        </p:sp>
        <p:sp>
          <p:nvSpPr>
            <p:cNvPr id="80" name="object 624"/>
            <p:cNvSpPr/>
            <p:nvPr/>
          </p:nvSpPr>
          <p:spPr>
            <a:xfrm>
              <a:off x="1522072" y="389218"/>
              <a:ext cx="34925" cy="21590"/>
            </a:xfrm>
            <a:custGeom>
              <a:avLst/>
              <a:gdLst/>
              <a:ahLst/>
              <a:cxnLst/>
              <a:rect l="l" t="t" r="r" b="b"/>
              <a:pathLst>
                <a:path w="34925" h="21590">
                  <a:moveTo>
                    <a:pt x="34709" y="21170"/>
                  </a:moveTo>
                  <a:lnTo>
                    <a:pt x="0" y="0"/>
                  </a:lnTo>
                </a:path>
              </a:pathLst>
            </a:custGeom>
            <a:ln w="3175">
              <a:solidFill>
                <a:srgbClr val="A8D3AF"/>
              </a:solidFill>
            </a:ln>
          </p:spPr>
          <p:txBody>
            <a:bodyPr wrap="square" lIns="0" tIns="0" rIns="0" bIns="0" rtlCol="0"/>
            <a:lstStyle/>
            <a:p>
              <a:endParaRPr/>
            </a:p>
          </p:txBody>
        </p:sp>
        <p:sp>
          <p:nvSpPr>
            <p:cNvPr id="81" name="object 625"/>
            <p:cNvSpPr/>
            <p:nvPr/>
          </p:nvSpPr>
          <p:spPr>
            <a:xfrm>
              <a:off x="1608112" y="526883"/>
              <a:ext cx="41275" cy="1270"/>
            </a:xfrm>
            <a:custGeom>
              <a:avLst/>
              <a:gdLst/>
              <a:ahLst/>
              <a:cxnLst/>
              <a:rect l="l" t="t" r="r" b="b"/>
              <a:pathLst>
                <a:path w="41275" h="1270">
                  <a:moveTo>
                    <a:pt x="40868" y="698"/>
                  </a:moveTo>
                  <a:lnTo>
                    <a:pt x="0" y="0"/>
                  </a:lnTo>
                </a:path>
              </a:pathLst>
            </a:custGeom>
            <a:ln w="3175">
              <a:solidFill>
                <a:srgbClr val="A8D3AF"/>
              </a:solidFill>
            </a:ln>
          </p:spPr>
          <p:txBody>
            <a:bodyPr wrap="square" lIns="0" tIns="0" rIns="0" bIns="0" rtlCol="0"/>
            <a:lstStyle/>
            <a:p>
              <a:endParaRPr/>
            </a:p>
          </p:txBody>
        </p:sp>
        <p:sp>
          <p:nvSpPr>
            <p:cNvPr id="82" name="object 626"/>
            <p:cNvSpPr/>
            <p:nvPr/>
          </p:nvSpPr>
          <p:spPr>
            <a:xfrm>
              <a:off x="1326546" y="777255"/>
              <a:ext cx="2540" cy="31750"/>
            </a:xfrm>
            <a:custGeom>
              <a:avLst/>
              <a:gdLst/>
              <a:ahLst/>
              <a:cxnLst/>
              <a:rect l="l" t="t" r="r" b="b"/>
              <a:pathLst>
                <a:path w="2540" h="31750">
                  <a:moveTo>
                    <a:pt x="1162" y="-1193"/>
                  </a:moveTo>
                  <a:lnTo>
                    <a:pt x="1162" y="32639"/>
                  </a:lnTo>
                </a:path>
              </a:pathLst>
            </a:custGeom>
            <a:ln w="4711">
              <a:solidFill>
                <a:srgbClr val="A8D3AF"/>
              </a:solidFill>
            </a:ln>
          </p:spPr>
          <p:txBody>
            <a:bodyPr wrap="square" lIns="0" tIns="0" rIns="0" bIns="0" rtlCol="0"/>
            <a:lstStyle/>
            <a:p>
              <a:endParaRPr/>
            </a:p>
          </p:txBody>
        </p:sp>
        <p:sp>
          <p:nvSpPr>
            <p:cNvPr id="83" name="object 627"/>
            <p:cNvSpPr/>
            <p:nvPr/>
          </p:nvSpPr>
          <p:spPr>
            <a:xfrm>
              <a:off x="1328864" y="733190"/>
              <a:ext cx="22225" cy="44450"/>
            </a:xfrm>
            <a:custGeom>
              <a:avLst/>
              <a:gdLst/>
              <a:ahLst/>
              <a:cxnLst/>
              <a:rect l="l" t="t" r="r" b="b"/>
              <a:pathLst>
                <a:path w="22225" h="44450">
                  <a:moveTo>
                    <a:pt x="21793" y="0"/>
                  </a:moveTo>
                  <a:lnTo>
                    <a:pt x="0" y="44056"/>
                  </a:lnTo>
                </a:path>
              </a:pathLst>
            </a:custGeom>
            <a:ln w="3175">
              <a:solidFill>
                <a:srgbClr val="A8D3AF"/>
              </a:solidFill>
            </a:ln>
          </p:spPr>
          <p:txBody>
            <a:bodyPr wrap="square" lIns="0" tIns="0" rIns="0" bIns="0" rtlCol="0"/>
            <a:lstStyle/>
            <a:p>
              <a:endParaRPr/>
            </a:p>
          </p:txBody>
        </p:sp>
        <p:sp>
          <p:nvSpPr>
            <p:cNvPr id="84" name="object 628"/>
            <p:cNvSpPr/>
            <p:nvPr/>
          </p:nvSpPr>
          <p:spPr>
            <a:xfrm>
              <a:off x="1350662" y="672608"/>
              <a:ext cx="50165" cy="60960"/>
            </a:xfrm>
            <a:custGeom>
              <a:avLst/>
              <a:gdLst/>
              <a:ahLst/>
              <a:cxnLst/>
              <a:rect l="l" t="t" r="r" b="b"/>
              <a:pathLst>
                <a:path w="50165" h="60959">
                  <a:moveTo>
                    <a:pt x="49961" y="0"/>
                  </a:moveTo>
                  <a:lnTo>
                    <a:pt x="0" y="60578"/>
                  </a:lnTo>
                </a:path>
              </a:pathLst>
            </a:custGeom>
            <a:ln w="3175">
              <a:solidFill>
                <a:srgbClr val="A8D3AF"/>
              </a:solidFill>
            </a:ln>
          </p:spPr>
          <p:txBody>
            <a:bodyPr wrap="square" lIns="0" tIns="0" rIns="0" bIns="0" rtlCol="0"/>
            <a:lstStyle/>
            <a:p>
              <a:endParaRPr/>
            </a:p>
          </p:txBody>
        </p:sp>
        <p:sp>
          <p:nvSpPr>
            <p:cNvPr id="85" name="object 629"/>
            <p:cNvSpPr/>
            <p:nvPr/>
          </p:nvSpPr>
          <p:spPr>
            <a:xfrm>
              <a:off x="1400623" y="613438"/>
              <a:ext cx="60960" cy="59690"/>
            </a:xfrm>
            <a:custGeom>
              <a:avLst/>
              <a:gdLst/>
              <a:ahLst/>
              <a:cxnLst/>
              <a:rect l="l" t="t" r="r" b="b"/>
              <a:pathLst>
                <a:path w="60959" h="59690">
                  <a:moveTo>
                    <a:pt x="60820" y="0"/>
                  </a:moveTo>
                  <a:lnTo>
                    <a:pt x="0" y="59169"/>
                  </a:lnTo>
                </a:path>
              </a:pathLst>
            </a:custGeom>
            <a:ln w="3175">
              <a:solidFill>
                <a:srgbClr val="A8D3AF"/>
              </a:solidFill>
            </a:ln>
          </p:spPr>
          <p:txBody>
            <a:bodyPr wrap="square" lIns="0" tIns="0" rIns="0" bIns="0" rtlCol="0"/>
            <a:lstStyle/>
            <a:p>
              <a:endParaRPr/>
            </a:p>
          </p:txBody>
        </p:sp>
        <p:sp>
          <p:nvSpPr>
            <p:cNvPr id="86" name="object 630"/>
            <p:cNvSpPr/>
            <p:nvPr/>
          </p:nvSpPr>
          <p:spPr>
            <a:xfrm>
              <a:off x="1558052" y="526881"/>
              <a:ext cx="50165" cy="21590"/>
            </a:xfrm>
            <a:custGeom>
              <a:avLst/>
              <a:gdLst/>
              <a:ahLst/>
              <a:cxnLst/>
              <a:rect l="l" t="t" r="r" b="b"/>
              <a:pathLst>
                <a:path w="50165" h="21590">
                  <a:moveTo>
                    <a:pt x="50063" y="0"/>
                  </a:moveTo>
                  <a:lnTo>
                    <a:pt x="0" y="21196"/>
                  </a:lnTo>
                </a:path>
              </a:pathLst>
            </a:custGeom>
            <a:ln w="3175">
              <a:solidFill>
                <a:srgbClr val="A8D3AF"/>
              </a:solidFill>
            </a:ln>
          </p:spPr>
          <p:txBody>
            <a:bodyPr wrap="square" lIns="0" tIns="0" rIns="0" bIns="0" rtlCol="0"/>
            <a:lstStyle/>
            <a:p>
              <a:endParaRPr/>
            </a:p>
          </p:txBody>
        </p:sp>
        <p:sp>
          <p:nvSpPr>
            <p:cNvPr id="87" name="object 631"/>
            <p:cNvSpPr/>
            <p:nvPr/>
          </p:nvSpPr>
          <p:spPr>
            <a:xfrm>
              <a:off x="1461443" y="548083"/>
              <a:ext cx="97155" cy="65405"/>
            </a:xfrm>
            <a:custGeom>
              <a:avLst/>
              <a:gdLst/>
              <a:ahLst/>
              <a:cxnLst/>
              <a:rect l="l" t="t" r="r" b="b"/>
              <a:pathLst>
                <a:path w="97155" h="65404">
                  <a:moveTo>
                    <a:pt x="0" y="65354"/>
                  </a:moveTo>
                  <a:lnTo>
                    <a:pt x="96596" y="0"/>
                  </a:lnTo>
                </a:path>
              </a:pathLst>
            </a:custGeom>
            <a:ln w="3175">
              <a:solidFill>
                <a:srgbClr val="A8D3AF"/>
              </a:solidFill>
            </a:ln>
          </p:spPr>
          <p:txBody>
            <a:bodyPr wrap="square" lIns="0" tIns="0" rIns="0" bIns="0" rtlCol="0"/>
            <a:lstStyle/>
            <a:p>
              <a:endParaRPr/>
            </a:p>
          </p:txBody>
        </p:sp>
        <p:sp>
          <p:nvSpPr>
            <p:cNvPr id="88" name="object 632"/>
            <p:cNvSpPr/>
            <p:nvPr/>
          </p:nvSpPr>
          <p:spPr>
            <a:xfrm>
              <a:off x="1255002" y="670100"/>
              <a:ext cx="64769" cy="63500"/>
            </a:xfrm>
            <a:custGeom>
              <a:avLst/>
              <a:gdLst/>
              <a:ahLst/>
              <a:cxnLst/>
              <a:rect l="l" t="t" r="r" b="b"/>
              <a:pathLst>
                <a:path w="64769" h="63500">
                  <a:moveTo>
                    <a:pt x="0" y="63207"/>
                  </a:moveTo>
                  <a:lnTo>
                    <a:pt x="64300" y="0"/>
                  </a:lnTo>
                </a:path>
              </a:pathLst>
            </a:custGeom>
            <a:ln w="3175">
              <a:solidFill>
                <a:srgbClr val="A8D3AF"/>
              </a:solidFill>
            </a:ln>
          </p:spPr>
          <p:txBody>
            <a:bodyPr wrap="square" lIns="0" tIns="0" rIns="0" bIns="0" rtlCol="0"/>
            <a:lstStyle/>
            <a:p>
              <a:endParaRPr/>
            </a:p>
          </p:txBody>
        </p:sp>
        <p:sp>
          <p:nvSpPr>
            <p:cNvPr id="89" name="object 633"/>
            <p:cNvSpPr/>
            <p:nvPr/>
          </p:nvSpPr>
          <p:spPr>
            <a:xfrm>
              <a:off x="1319301" y="633105"/>
              <a:ext cx="76835" cy="37465"/>
            </a:xfrm>
            <a:custGeom>
              <a:avLst/>
              <a:gdLst/>
              <a:ahLst/>
              <a:cxnLst/>
              <a:rect l="l" t="t" r="r" b="b"/>
              <a:pathLst>
                <a:path w="76834" h="37465">
                  <a:moveTo>
                    <a:pt x="76733" y="0"/>
                  </a:moveTo>
                  <a:lnTo>
                    <a:pt x="0" y="36995"/>
                  </a:lnTo>
                </a:path>
              </a:pathLst>
            </a:custGeom>
            <a:ln w="3175">
              <a:solidFill>
                <a:srgbClr val="A8D3AF"/>
              </a:solidFill>
            </a:ln>
          </p:spPr>
          <p:txBody>
            <a:bodyPr wrap="square" lIns="0" tIns="0" rIns="0" bIns="0" rtlCol="0"/>
            <a:lstStyle/>
            <a:p>
              <a:endParaRPr/>
            </a:p>
          </p:txBody>
        </p:sp>
        <p:sp>
          <p:nvSpPr>
            <p:cNvPr id="90" name="object 634"/>
            <p:cNvSpPr/>
            <p:nvPr/>
          </p:nvSpPr>
          <p:spPr>
            <a:xfrm>
              <a:off x="1396041" y="591186"/>
              <a:ext cx="18415" cy="42545"/>
            </a:xfrm>
            <a:custGeom>
              <a:avLst/>
              <a:gdLst/>
              <a:ahLst/>
              <a:cxnLst/>
              <a:rect l="l" t="t" r="r" b="b"/>
              <a:pathLst>
                <a:path w="18415" h="42545">
                  <a:moveTo>
                    <a:pt x="17970" y="0"/>
                  </a:moveTo>
                  <a:lnTo>
                    <a:pt x="0" y="41922"/>
                  </a:lnTo>
                </a:path>
              </a:pathLst>
            </a:custGeom>
            <a:ln w="3175">
              <a:solidFill>
                <a:srgbClr val="A8D3AF"/>
              </a:solidFill>
            </a:ln>
          </p:spPr>
          <p:txBody>
            <a:bodyPr wrap="square" lIns="0" tIns="0" rIns="0" bIns="0" rtlCol="0"/>
            <a:lstStyle/>
            <a:p>
              <a:endParaRPr/>
            </a:p>
          </p:txBody>
        </p:sp>
        <p:sp>
          <p:nvSpPr>
            <p:cNvPr id="91" name="object 635"/>
            <p:cNvSpPr/>
            <p:nvPr/>
          </p:nvSpPr>
          <p:spPr>
            <a:xfrm>
              <a:off x="1414007" y="559007"/>
              <a:ext cx="60325" cy="32384"/>
            </a:xfrm>
            <a:custGeom>
              <a:avLst/>
              <a:gdLst/>
              <a:ahLst/>
              <a:cxnLst/>
              <a:rect l="l" t="t" r="r" b="b"/>
              <a:pathLst>
                <a:path w="60325" h="32384">
                  <a:moveTo>
                    <a:pt x="60109" y="0"/>
                  </a:moveTo>
                  <a:lnTo>
                    <a:pt x="0" y="32181"/>
                  </a:lnTo>
                </a:path>
              </a:pathLst>
            </a:custGeom>
            <a:ln w="3175">
              <a:solidFill>
                <a:srgbClr val="A8D3AF"/>
              </a:solidFill>
            </a:ln>
          </p:spPr>
          <p:txBody>
            <a:bodyPr wrap="square" lIns="0" tIns="0" rIns="0" bIns="0" rtlCol="0"/>
            <a:lstStyle/>
            <a:p>
              <a:endParaRPr/>
            </a:p>
          </p:txBody>
        </p:sp>
        <p:sp>
          <p:nvSpPr>
            <p:cNvPr id="92" name="object 636"/>
            <p:cNvSpPr/>
            <p:nvPr/>
          </p:nvSpPr>
          <p:spPr>
            <a:xfrm>
              <a:off x="1504223" y="501355"/>
              <a:ext cx="103505" cy="39370"/>
            </a:xfrm>
            <a:custGeom>
              <a:avLst/>
              <a:gdLst/>
              <a:ahLst/>
              <a:cxnLst/>
              <a:rect l="l" t="t" r="r" b="b"/>
              <a:pathLst>
                <a:path w="103505" h="39370">
                  <a:moveTo>
                    <a:pt x="103060" y="0"/>
                  </a:moveTo>
                  <a:lnTo>
                    <a:pt x="0" y="39319"/>
                  </a:lnTo>
                </a:path>
              </a:pathLst>
            </a:custGeom>
            <a:ln w="3175">
              <a:solidFill>
                <a:srgbClr val="A8D3AF"/>
              </a:solidFill>
            </a:ln>
          </p:spPr>
          <p:txBody>
            <a:bodyPr wrap="square" lIns="0" tIns="0" rIns="0" bIns="0" rtlCol="0"/>
            <a:lstStyle/>
            <a:p>
              <a:endParaRPr/>
            </a:p>
          </p:txBody>
        </p:sp>
        <p:sp>
          <p:nvSpPr>
            <p:cNvPr id="93" name="object 637"/>
            <p:cNvSpPr/>
            <p:nvPr/>
          </p:nvSpPr>
          <p:spPr>
            <a:xfrm>
              <a:off x="1504226" y="540665"/>
              <a:ext cx="5715" cy="40640"/>
            </a:xfrm>
            <a:custGeom>
              <a:avLst/>
              <a:gdLst/>
              <a:ahLst/>
              <a:cxnLst/>
              <a:rect l="l" t="t" r="r" b="b"/>
              <a:pathLst>
                <a:path w="5715" h="40640">
                  <a:moveTo>
                    <a:pt x="5511" y="40093"/>
                  </a:moveTo>
                  <a:lnTo>
                    <a:pt x="0" y="0"/>
                  </a:lnTo>
                </a:path>
              </a:pathLst>
            </a:custGeom>
            <a:ln w="3175">
              <a:solidFill>
                <a:srgbClr val="A8D3AF"/>
              </a:solidFill>
            </a:ln>
          </p:spPr>
          <p:txBody>
            <a:bodyPr wrap="square" lIns="0" tIns="0" rIns="0" bIns="0" rtlCol="0"/>
            <a:lstStyle/>
            <a:p>
              <a:endParaRPr/>
            </a:p>
          </p:txBody>
        </p:sp>
        <p:sp>
          <p:nvSpPr>
            <p:cNvPr id="94" name="object 638"/>
            <p:cNvSpPr/>
            <p:nvPr/>
          </p:nvSpPr>
          <p:spPr>
            <a:xfrm>
              <a:off x="1271068" y="417658"/>
              <a:ext cx="19685" cy="53340"/>
            </a:xfrm>
            <a:custGeom>
              <a:avLst/>
              <a:gdLst/>
              <a:ahLst/>
              <a:cxnLst/>
              <a:rect l="l" t="t" r="r" b="b"/>
              <a:pathLst>
                <a:path w="19684" h="53340">
                  <a:moveTo>
                    <a:pt x="0" y="53327"/>
                  </a:moveTo>
                  <a:lnTo>
                    <a:pt x="19202" y="0"/>
                  </a:lnTo>
                </a:path>
              </a:pathLst>
            </a:custGeom>
            <a:ln w="3175">
              <a:solidFill>
                <a:srgbClr val="A8D3AF"/>
              </a:solidFill>
            </a:ln>
          </p:spPr>
          <p:txBody>
            <a:bodyPr wrap="square" lIns="0" tIns="0" rIns="0" bIns="0" rtlCol="0"/>
            <a:lstStyle/>
            <a:p>
              <a:endParaRPr/>
            </a:p>
          </p:txBody>
        </p:sp>
        <p:sp>
          <p:nvSpPr>
            <p:cNvPr id="95" name="object 639"/>
            <p:cNvSpPr/>
            <p:nvPr/>
          </p:nvSpPr>
          <p:spPr>
            <a:xfrm>
              <a:off x="1290281" y="408310"/>
              <a:ext cx="43815" cy="9525"/>
            </a:xfrm>
            <a:custGeom>
              <a:avLst/>
              <a:gdLst/>
              <a:ahLst/>
              <a:cxnLst/>
              <a:rect l="l" t="t" r="r" b="b"/>
              <a:pathLst>
                <a:path w="43815" h="9525">
                  <a:moveTo>
                    <a:pt x="43751" y="0"/>
                  </a:moveTo>
                  <a:lnTo>
                    <a:pt x="0" y="9347"/>
                  </a:lnTo>
                </a:path>
              </a:pathLst>
            </a:custGeom>
            <a:ln w="3175">
              <a:solidFill>
                <a:srgbClr val="A8D3AF"/>
              </a:solidFill>
            </a:ln>
          </p:spPr>
          <p:txBody>
            <a:bodyPr wrap="square" lIns="0" tIns="0" rIns="0" bIns="0" rtlCol="0"/>
            <a:lstStyle/>
            <a:p>
              <a:endParaRPr/>
            </a:p>
          </p:txBody>
        </p:sp>
        <p:sp>
          <p:nvSpPr>
            <p:cNvPr id="96" name="object 640"/>
            <p:cNvSpPr/>
            <p:nvPr/>
          </p:nvSpPr>
          <p:spPr>
            <a:xfrm>
              <a:off x="1271068" y="469449"/>
              <a:ext cx="20320" cy="1905"/>
            </a:xfrm>
            <a:custGeom>
              <a:avLst/>
              <a:gdLst/>
              <a:ahLst/>
              <a:cxnLst/>
              <a:rect l="l" t="t" r="r" b="b"/>
              <a:pathLst>
                <a:path w="20319" h="1904">
                  <a:moveTo>
                    <a:pt x="-1193" y="768"/>
                  </a:moveTo>
                  <a:lnTo>
                    <a:pt x="21297" y="768"/>
                  </a:lnTo>
                </a:path>
              </a:pathLst>
            </a:custGeom>
            <a:ln w="3924">
              <a:solidFill>
                <a:srgbClr val="A8D3AF"/>
              </a:solidFill>
            </a:ln>
          </p:spPr>
          <p:txBody>
            <a:bodyPr wrap="square" lIns="0" tIns="0" rIns="0" bIns="0" rtlCol="0"/>
            <a:lstStyle/>
            <a:p>
              <a:endParaRPr/>
            </a:p>
          </p:txBody>
        </p:sp>
        <p:sp>
          <p:nvSpPr>
            <p:cNvPr id="97" name="object 641"/>
            <p:cNvSpPr/>
            <p:nvPr/>
          </p:nvSpPr>
          <p:spPr>
            <a:xfrm>
              <a:off x="1290168" y="442654"/>
              <a:ext cx="9525" cy="12065"/>
            </a:xfrm>
            <a:custGeom>
              <a:avLst/>
              <a:gdLst/>
              <a:ahLst/>
              <a:cxnLst/>
              <a:rect l="l" t="t" r="r" b="b"/>
              <a:pathLst>
                <a:path w="9525" h="12065">
                  <a:moveTo>
                    <a:pt x="9207" y="0"/>
                  </a:moveTo>
                  <a:lnTo>
                    <a:pt x="0" y="11671"/>
                  </a:lnTo>
                </a:path>
              </a:pathLst>
            </a:custGeom>
            <a:ln w="3175">
              <a:solidFill>
                <a:srgbClr val="A8D3AF"/>
              </a:solidFill>
            </a:ln>
          </p:spPr>
          <p:txBody>
            <a:bodyPr wrap="square" lIns="0" tIns="0" rIns="0" bIns="0" rtlCol="0"/>
            <a:lstStyle/>
            <a:p>
              <a:endParaRPr/>
            </a:p>
          </p:txBody>
        </p:sp>
        <p:sp>
          <p:nvSpPr>
            <p:cNvPr id="98" name="object 642"/>
            <p:cNvSpPr/>
            <p:nvPr/>
          </p:nvSpPr>
          <p:spPr>
            <a:xfrm>
              <a:off x="1299378" y="433007"/>
              <a:ext cx="12065" cy="10160"/>
            </a:xfrm>
            <a:custGeom>
              <a:avLst/>
              <a:gdLst/>
              <a:ahLst/>
              <a:cxnLst/>
              <a:rect l="l" t="t" r="r" b="b"/>
              <a:pathLst>
                <a:path w="12065" h="10159">
                  <a:moveTo>
                    <a:pt x="11709" y="0"/>
                  </a:moveTo>
                  <a:lnTo>
                    <a:pt x="0" y="9652"/>
                  </a:lnTo>
                </a:path>
              </a:pathLst>
            </a:custGeom>
            <a:ln w="3175">
              <a:solidFill>
                <a:srgbClr val="A8D3AF"/>
              </a:solidFill>
            </a:ln>
          </p:spPr>
          <p:txBody>
            <a:bodyPr wrap="square" lIns="0" tIns="0" rIns="0" bIns="0" rtlCol="0"/>
            <a:lstStyle/>
            <a:p>
              <a:endParaRPr/>
            </a:p>
          </p:txBody>
        </p:sp>
        <p:sp>
          <p:nvSpPr>
            <p:cNvPr id="99" name="object 643"/>
            <p:cNvSpPr/>
            <p:nvPr/>
          </p:nvSpPr>
          <p:spPr>
            <a:xfrm>
              <a:off x="1320116" y="428730"/>
              <a:ext cx="13970" cy="3175"/>
            </a:xfrm>
            <a:custGeom>
              <a:avLst/>
              <a:gdLst/>
              <a:ahLst/>
              <a:cxnLst/>
              <a:rect l="l" t="t" r="r" b="b"/>
              <a:pathLst>
                <a:path w="13969" h="3175">
                  <a:moveTo>
                    <a:pt x="13715" y="3162"/>
                  </a:moveTo>
                  <a:lnTo>
                    <a:pt x="0" y="0"/>
                  </a:lnTo>
                </a:path>
              </a:pathLst>
            </a:custGeom>
            <a:ln w="3175">
              <a:solidFill>
                <a:srgbClr val="A8D3AF"/>
              </a:solidFill>
            </a:ln>
          </p:spPr>
          <p:txBody>
            <a:bodyPr wrap="square" lIns="0" tIns="0" rIns="0" bIns="0" rtlCol="0"/>
            <a:lstStyle/>
            <a:p>
              <a:endParaRPr/>
            </a:p>
          </p:txBody>
        </p:sp>
        <p:sp>
          <p:nvSpPr>
            <p:cNvPr id="100" name="object 644"/>
            <p:cNvSpPr/>
            <p:nvPr/>
          </p:nvSpPr>
          <p:spPr>
            <a:xfrm>
              <a:off x="1311088" y="428728"/>
              <a:ext cx="9525" cy="4445"/>
            </a:xfrm>
            <a:custGeom>
              <a:avLst/>
              <a:gdLst/>
              <a:ahLst/>
              <a:cxnLst/>
              <a:rect l="l" t="t" r="r" b="b"/>
              <a:pathLst>
                <a:path w="9525" h="4445">
                  <a:moveTo>
                    <a:pt x="0" y="4279"/>
                  </a:moveTo>
                  <a:lnTo>
                    <a:pt x="9029" y="0"/>
                  </a:lnTo>
                </a:path>
              </a:pathLst>
            </a:custGeom>
            <a:ln w="3175">
              <a:solidFill>
                <a:srgbClr val="A8D3AF"/>
              </a:solidFill>
            </a:ln>
          </p:spPr>
          <p:txBody>
            <a:bodyPr wrap="square" lIns="0" tIns="0" rIns="0" bIns="0" rtlCol="0"/>
            <a:lstStyle/>
            <a:p>
              <a:endParaRPr/>
            </a:p>
          </p:txBody>
        </p:sp>
        <p:sp>
          <p:nvSpPr>
            <p:cNvPr id="101" name="object 645"/>
            <p:cNvSpPr/>
            <p:nvPr/>
          </p:nvSpPr>
          <p:spPr>
            <a:xfrm>
              <a:off x="1321442" y="459929"/>
              <a:ext cx="11430" cy="10795"/>
            </a:xfrm>
            <a:custGeom>
              <a:avLst/>
              <a:gdLst/>
              <a:ahLst/>
              <a:cxnLst/>
              <a:rect l="l" t="t" r="r" b="b"/>
              <a:pathLst>
                <a:path w="11430" h="10795">
                  <a:moveTo>
                    <a:pt x="0" y="10769"/>
                  </a:moveTo>
                  <a:lnTo>
                    <a:pt x="11341" y="0"/>
                  </a:lnTo>
                </a:path>
              </a:pathLst>
            </a:custGeom>
            <a:ln w="3175">
              <a:solidFill>
                <a:srgbClr val="A8D3AF"/>
              </a:solidFill>
            </a:ln>
          </p:spPr>
          <p:txBody>
            <a:bodyPr wrap="square" lIns="0" tIns="0" rIns="0" bIns="0" rtlCol="0"/>
            <a:lstStyle/>
            <a:p>
              <a:endParaRPr/>
            </a:p>
          </p:txBody>
        </p:sp>
        <p:sp>
          <p:nvSpPr>
            <p:cNvPr id="102" name="object 646"/>
            <p:cNvSpPr/>
            <p:nvPr/>
          </p:nvSpPr>
          <p:spPr>
            <a:xfrm>
              <a:off x="1332786" y="444693"/>
              <a:ext cx="8255" cy="15240"/>
            </a:xfrm>
            <a:custGeom>
              <a:avLst/>
              <a:gdLst/>
              <a:ahLst/>
              <a:cxnLst/>
              <a:rect l="l" t="t" r="r" b="b"/>
              <a:pathLst>
                <a:path w="8255" h="15240">
                  <a:moveTo>
                    <a:pt x="7835" y="0"/>
                  </a:moveTo>
                  <a:lnTo>
                    <a:pt x="0" y="15240"/>
                  </a:lnTo>
                </a:path>
              </a:pathLst>
            </a:custGeom>
            <a:ln w="3175">
              <a:solidFill>
                <a:srgbClr val="A8D3AF"/>
              </a:solidFill>
            </a:ln>
          </p:spPr>
          <p:txBody>
            <a:bodyPr wrap="square" lIns="0" tIns="0" rIns="0" bIns="0" rtlCol="0"/>
            <a:lstStyle/>
            <a:p>
              <a:endParaRPr/>
            </a:p>
          </p:txBody>
        </p:sp>
        <p:sp>
          <p:nvSpPr>
            <p:cNvPr id="103" name="object 647"/>
            <p:cNvSpPr/>
            <p:nvPr/>
          </p:nvSpPr>
          <p:spPr>
            <a:xfrm>
              <a:off x="1333832" y="431892"/>
              <a:ext cx="6985" cy="13335"/>
            </a:xfrm>
            <a:custGeom>
              <a:avLst/>
              <a:gdLst/>
              <a:ahLst/>
              <a:cxnLst/>
              <a:rect l="l" t="t" r="r" b="b"/>
              <a:pathLst>
                <a:path w="6984" h="13334">
                  <a:moveTo>
                    <a:pt x="0" y="0"/>
                  </a:moveTo>
                  <a:lnTo>
                    <a:pt x="6794" y="12801"/>
                  </a:lnTo>
                </a:path>
              </a:pathLst>
            </a:custGeom>
            <a:ln w="3175">
              <a:solidFill>
                <a:srgbClr val="A8D3AF"/>
              </a:solidFill>
            </a:ln>
          </p:spPr>
          <p:txBody>
            <a:bodyPr wrap="square" lIns="0" tIns="0" rIns="0" bIns="0" rtlCol="0"/>
            <a:lstStyle/>
            <a:p>
              <a:endParaRPr/>
            </a:p>
          </p:txBody>
        </p:sp>
        <p:sp>
          <p:nvSpPr>
            <p:cNvPr id="104" name="object 648"/>
            <p:cNvSpPr/>
            <p:nvPr/>
          </p:nvSpPr>
          <p:spPr>
            <a:xfrm>
              <a:off x="1291173" y="469450"/>
              <a:ext cx="7620" cy="5715"/>
            </a:xfrm>
            <a:custGeom>
              <a:avLst/>
              <a:gdLst/>
              <a:ahLst/>
              <a:cxnLst/>
              <a:rect l="l" t="t" r="r" b="b"/>
              <a:pathLst>
                <a:path w="7619" h="5715">
                  <a:moveTo>
                    <a:pt x="0" y="0"/>
                  </a:moveTo>
                  <a:lnTo>
                    <a:pt x="7391" y="5537"/>
                  </a:lnTo>
                </a:path>
              </a:pathLst>
            </a:custGeom>
            <a:ln w="3175">
              <a:solidFill>
                <a:srgbClr val="A8D3AF"/>
              </a:solidFill>
            </a:ln>
          </p:spPr>
          <p:txBody>
            <a:bodyPr wrap="square" lIns="0" tIns="0" rIns="0" bIns="0" rtlCol="0"/>
            <a:lstStyle/>
            <a:p>
              <a:endParaRPr/>
            </a:p>
          </p:txBody>
        </p:sp>
        <p:sp>
          <p:nvSpPr>
            <p:cNvPr id="105" name="object 649"/>
            <p:cNvSpPr/>
            <p:nvPr/>
          </p:nvSpPr>
          <p:spPr>
            <a:xfrm>
              <a:off x="1308882" y="470699"/>
              <a:ext cx="12700" cy="3810"/>
            </a:xfrm>
            <a:custGeom>
              <a:avLst/>
              <a:gdLst/>
              <a:ahLst/>
              <a:cxnLst/>
              <a:rect l="l" t="t" r="r" b="b"/>
              <a:pathLst>
                <a:path w="12700" h="3809">
                  <a:moveTo>
                    <a:pt x="12560" y="0"/>
                  </a:moveTo>
                  <a:lnTo>
                    <a:pt x="0" y="3340"/>
                  </a:lnTo>
                </a:path>
              </a:pathLst>
            </a:custGeom>
            <a:ln w="3175">
              <a:solidFill>
                <a:srgbClr val="A8D3AF"/>
              </a:solidFill>
            </a:ln>
          </p:spPr>
          <p:txBody>
            <a:bodyPr wrap="square" lIns="0" tIns="0" rIns="0" bIns="0" rtlCol="0"/>
            <a:lstStyle/>
            <a:p>
              <a:endParaRPr/>
            </a:p>
          </p:txBody>
        </p:sp>
        <p:sp>
          <p:nvSpPr>
            <p:cNvPr id="106" name="object 650"/>
            <p:cNvSpPr/>
            <p:nvPr/>
          </p:nvSpPr>
          <p:spPr>
            <a:xfrm>
              <a:off x="1298562" y="474044"/>
              <a:ext cx="10795" cy="1270"/>
            </a:xfrm>
            <a:custGeom>
              <a:avLst/>
              <a:gdLst/>
              <a:ahLst/>
              <a:cxnLst/>
              <a:rect l="l" t="t" r="r" b="b"/>
              <a:pathLst>
                <a:path w="10794" h="1270">
                  <a:moveTo>
                    <a:pt x="-1193" y="469"/>
                  </a:moveTo>
                  <a:lnTo>
                    <a:pt x="11506" y="469"/>
                  </a:lnTo>
                </a:path>
              </a:pathLst>
            </a:custGeom>
            <a:ln w="3327">
              <a:solidFill>
                <a:srgbClr val="A8D3AF"/>
              </a:solidFill>
            </a:ln>
          </p:spPr>
          <p:txBody>
            <a:bodyPr wrap="square" lIns="0" tIns="0" rIns="0" bIns="0" rtlCol="0"/>
            <a:lstStyle/>
            <a:p>
              <a:endParaRPr/>
            </a:p>
          </p:txBody>
        </p:sp>
        <p:sp>
          <p:nvSpPr>
            <p:cNvPr id="107" name="object 651"/>
            <p:cNvSpPr/>
            <p:nvPr/>
          </p:nvSpPr>
          <p:spPr>
            <a:xfrm>
              <a:off x="1290157" y="454324"/>
              <a:ext cx="1270" cy="15240"/>
            </a:xfrm>
            <a:custGeom>
              <a:avLst/>
              <a:gdLst/>
              <a:ahLst/>
              <a:cxnLst/>
              <a:rect l="l" t="t" r="r" b="b"/>
              <a:pathLst>
                <a:path w="1269" h="15240">
                  <a:moveTo>
                    <a:pt x="507" y="-1193"/>
                  </a:moveTo>
                  <a:lnTo>
                    <a:pt x="507" y="16319"/>
                  </a:lnTo>
                </a:path>
              </a:pathLst>
            </a:custGeom>
            <a:ln w="3403">
              <a:solidFill>
                <a:srgbClr val="A8D3AF"/>
              </a:solidFill>
            </a:ln>
          </p:spPr>
          <p:txBody>
            <a:bodyPr wrap="square" lIns="0" tIns="0" rIns="0" bIns="0" rtlCol="0"/>
            <a:lstStyle/>
            <a:p>
              <a:endParaRPr/>
            </a:p>
          </p:txBody>
        </p:sp>
        <p:sp>
          <p:nvSpPr>
            <p:cNvPr id="108" name="object 652"/>
            <p:cNvSpPr/>
            <p:nvPr/>
          </p:nvSpPr>
          <p:spPr>
            <a:xfrm>
              <a:off x="1284815" y="440396"/>
              <a:ext cx="8890" cy="10160"/>
            </a:xfrm>
            <a:custGeom>
              <a:avLst/>
              <a:gdLst/>
              <a:ahLst/>
              <a:cxnLst/>
              <a:rect l="l" t="t" r="r" b="b"/>
              <a:pathLst>
                <a:path w="8890" h="10159">
                  <a:moveTo>
                    <a:pt x="0" y="0"/>
                  </a:moveTo>
                  <a:lnTo>
                    <a:pt x="8610" y="9791"/>
                  </a:lnTo>
                </a:path>
              </a:pathLst>
            </a:custGeom>
            <a:ln w="3175">
              <a:solidFill>
                <a:srgbClr val="A8D3AF"/>
              </a:solidFill>
            </a:ln>
          </p:spPr>
          <p:txBody>
            <a:bodyPr wrap="square" lIns="0" tIns="0" rIns="0" bIns="0" rtlCol="0"/>
            <a:lstStyle/>
            <a:p>
              <a:endParaRPr/>
            </a:p>
          </p:txBody>
        </p:sp>
        <p:sp>
          <p:nvSpPr>
            <p:cNvPr id="109" name="object 653"/>
            <p:cNvSpPr/>
            <p:nvPr/>
          </p:nvSpPr>
          <p:spPr>
            <a:xfrm>
              <a:off x="1126957" y="170810"/>
              <a:ext cx="8255" cy="12065"/>
            </a:xfrm>
            <a:custGeom>
              <a:avLst/>
              <a:gdLst/>
              <a:ahLst/>
              <a:cxnLst/>
              <a:rect l="l" t="t" r="r" b="b"/>
              <a:pathLst>
                <a:path w="8255" h="12064">
                  <a:moveTo>
                    <a:pt x="0" y="0"/>
                  </a:moveTo>
                  <a:lnTo>
                    <a:pt x="7988" y="11671"/>
                  </a:lnTo>
                </a:path>
              </a:pathLst>
            </a:custGeom>
            <a:ln w="3175">
              <a:solidFill>
                <a:srgbClr val="A8D3AF"/>
              </a:solidFill>
            </a:ln>
          </p:spPr>
          <p:txBody>
            <a:bodyPr wrap="square" lIns="0" tIns="0" rIns="0" bIns="0" rtlCol="0"/>
            <a:lstStyle/>
            <a:p>
              <a:endParaRPr/>
            </a:p>
          </p:txBody>
        </p:sp>
        <p:sp>
          <p:nvSpPr>
            <p:cNvPr id="110" name="object 654"/>
            <p:cNvSpPr/>
            <p:nvPr/>
          </p:nvSpPr>
          <p:spPr>
            <a:xfrm>
              <a:off x="1134944" y="182481"/>
              <a:ext cx="13970" cy="8890"/>
            </a:xfrm>
            <a:custGeom>
              <a:avLst/>
              <a:gdLst/>
              <a:ahLst/>
              <a:cxnLst/>
              <a:rect l="l" t="t" r="r" b="b"/>
              <a:pathLst>
                <a:path w="13969" h="8889">
                  <a:moveTo>
                    <a:pt x="13601" y="8648"/>
                  </a:moveTo>
                  <a:lnTo>
                    <a:pt x="0" y="0"/>
                  </a:lnTo>
                </a:path>
              </a:pathLst>
            </a:custGeom>
            <a:ln w="3175">
              <a:solidFill>
                <a:srgbClr val="A8D3AF"/>
              </a:solidFill>
            </a:ln>
          </p:spPr>
          <p:txBody>
            <a:bodyPr wrap="square" lIns="0" tIns="0" rIns="0" bIns="0" rtlCol="0"/>
            <a:lstStyle/>
            <a:p>
              <a:endParaRPr/>
            </a:p>
          </p:txBody>
        </p:sp>
        <p:sp>
          <p:nvSpPr>
            <p:cNvPr id="111" name="object 655"/>
            <p:cNvSpPr/>
            <p:nvPr/>
          </p:nvSpPr>
          <p:spPr>
            <a:xfrm>
              <a:off x="1156280" y="189543"/>
              <a:ext cx="10795" cy="1270"/>
            </a:xfrm>
            <a:custGeom>
              <a:avLst/>
              <a:gdLst/>
              <a:ahLst/>
              <a:cxnLst/>
              <a:rect l="l" t="t" r="r" b="b"/>
              <a:pathLst>
                <a:path w="10794" h="1269">
                  <a:moveTo>
                    <a:pt x="-1193" y="539"/>
                  </a:moveTo>
                  <a:lnTo>
                    <a:pt x="11849" y="539"/>
                  </a:lnTo>
                </a:path>
              </a:pathLst>
            </a:custGeom>
            <a:ln w="3467">
              <a:solidFill>
                <a:srgbClr val="A8D3AF"/>
              </a:solidFill>
            </a:ln>
          </p:spPr>
          <p:txBody>
            <a:bodyPr wrap="square" lIns="0" tIns="0" rIns="0" bIns="0" rtlCol="0"/>
            <a:lstStyle/>
            <a:p>
              <a:endParaRPr/>
            </a:p>
          </p:txBody>
        </p:sp>
        <p:sp>
          <p:nvSpPr>
            <p:cNvPr id="112" name="object 656"/>
            <p:cNvSpPr/>
            <p:nvPr/>
          </p:nvSpPr>
          <p:spPr>
            <a:xfrm>
              <a:off x="1166935" y="190615"/>
              <a:ext cx="23495" cy="635"/>
            </a:xfrm>
            <a:custGeom>
              <a:avLst/>
              <a:gdLst/>
              <a:ahLst/>
              <a:cxnLst/>
              <a:rect l="l" t="t" r="r" b="b"/>
              <a:pathLst>
                <a:path w="23494" h="635">
                  <a:moveTo>
                    <a:pt x="23456" y="76"/>
                  </a:moveTo>
                  <a:lnTo>
                    <a:pt x="0" y="0"/>
                  </a:lnTo>
                </a:path>
              </a:pathLst>
            </a:custGeom>
            <a:ln w="3175">
              <a:solidFill>
                <a:srgbClr val="A8D3AF"/>
              </a:solidFill>
            </a:ln>
          </p:spPr>
          <p:txBody>
            <a:bodyPr wrap="square" lIns="0" tIns="0" rIns="0" bIns="0" rtlCol="0"/>
            <a:lstStyle/>
            <a:p>
              <a:endParaRPr/>
            </a:p>
          </p:txBody>
        </p:sp>
        <p:sp>
          <p:nvSpPr>
            <p:cNvPr id="113" name="object 657"/>
            <p:cNvSpPr/>
            <p:nvPr/>
          </p:nvSpPr>
          <p:spPr>
            <a:xfrm>
              <a:off x="1189461" y="163649"/>
              <a:ext cx="1270" cy="27305"/>
            </a:xfrm>
            <a:custGeom>
              <a:avLst/>
              <a:gdLst/>
              <a:ahLst/>
              <a:cxnLst/>
              <a:rect l="l" t="t" r="r" b="b"/>
              <a:pathLst>
                <a:path w="1269" h="27305">
                  <a:moveTo>
                    <a:pt x="463" y="-1193"/>
                  </a:moveTo>
                  <a:lnTo>
                    <a:pt x="463" y="28232"/>
                  </a:lnTo>
                </a:path>
              </a:pathLst>
            </a:custGeom>
            <a:ln w="3314">
              <a:solidFill>
                <a:srgbClr val="A8D3AF"/>
              </a:solidFill>
            </a:ln>
          </p:spPr>
          <p:txBody>
            <a:bodyPr wrap="square" lIns="0" tIns="0" rIns="0" bIns="0" rtlCol="0"/>
            <a:lstStyle/>
            <a:p>
              <a:endParaRPr/>
            </a:p>
          </p:txBody>
        </p:sp>
        <p:sp>
          <p:nvSpPr>
            <p:cNvPr id="114" name="object 658"/>
            <p:cNvSpPr/>
            <p:nvPr/>
          </p:nvSpPr>
          <p:spPr>
            <a:xfrm>
              <a:off x="1177706" y="147285"/>
              <a:ext cx="12065" cy="16510"/>
            </a:xfrm>
            <a:custGeom>
              <a:avLst/>
              <a:gdLst/>
              <a:ahLst/>
              <a:cxnLst/>
              <a:rect l="l" t="t" r="r" b="b"/>
              <a:pathLst>
                <a:path w="12065" h="16510">
                  <a:moveTo>
                    <a:pt x="0" y="0"/>
                  </a:moveTo>
                  <a:lnTo>
                    <a:pt x="11747" y="16357"/>
                  </a:lnTo>
                </a:path>
              </a:pathLst>
            </a:custGeom>
            <a:ln w="3175">
              <a:solidFill>
                <a:srgbClr val="A8D3AF"/>
              </a:solidFill>
            </a:ln>
          </p:spPr>
          <p:txBody>
            <a:bodyPr wrap="square" lIns="0" tIns="0" rIns="0" bIns="0" rtlCol="0"/>
            <a:lstStyle/>
            <a:p>
              <a:endParaRPr/>
            </a:p>
          </p:txBody>
        </p:sp>
        <p:sp>
          <p:nvSpPr>
            <p:cNvPr id="115" name="object 659"/>
            <p:cNvSpPr/>
            <p:nvPr/>
          </p:nvSpPr>
          <p:spPr>
            <a:xfrm>
              <a:off x="1124798" y="151302"/>
              <a:ext cx="2540" cy="19685"/>
            </a:xfrm>
            <a:custGeom>
              <a:avLst/>
              <a:gdLst/>
              <a:ahLst/>
              <a:cxnLst/>
              <a:rect l="l" t="t" r="r" b="b"/>
              <a:pathLst>
                <a:path w="2540" h="19685">
                  <a:moveTo>
                    <a:pt x="1079" y="-1193"/>
                  </a:moveTo>
                  <a:lnTo>
                    <a:pt x="1079" y="20700"/>
                  </a:lnTo>
                </a:path>
              </a:pathLst>
            </a:custGeom>
            <a:ln w="4546">
              <a:solidFill>
                <a:srgbClr val="A8D3AF"/>
              </a:solidFill>
            </a:ln>
          </p:spPr>
          <p:txBody>
            <a:bodyPr wrap="square" lIns="0" tIns="0" rIns="0" bIns="0" rtlCol="0"/>
            <a:lstStyle/>
            <a:p>
              <a:endParaRPr/>
            </a:p>
          </p:txBody>
        </p:sp>
        <p:sp>
          <p:nvSpPr>
            <p:cNvPr id="116" name="object 660"/>
            <p:cNvSpPr/>
            <p:nvPr/>
          </p:nvSpPr>
          <p:spPr>
            <a:xfrm>
              <a:off x="1124797" y="141428"/>
              <a:ext cx="7620" cy="10160"/>
            </a:xfrm>
            <a:custGeom>
              <a:avLst/>
              <a:gdLst/>
              <a:ahLst/>
              <a:cxnLst/>
              <a:rect l="l" t="t" r="r" b="b"/>
              <a:pathLst>
                <a:path w="7619" h="10160">
                  <a:moveTo>
                    <a:pt x="7150" y="0"/>
                  </a:moveTo>
                  <a:lnTo>
                    <a:pt x="0" y="9867"/>
                  </a:lnTo>
                </a:path>
              </a:pathLst>
            </a:custGeom>
            <a:ln w="3175">
              <a:solidFill>
                <a:srgbClr val="A8D3AF"/>
              </a:solidFill>
            </a:ln>
          </p:spPr>
          <p:txBody>
            <a:bodyPr wrap="square" lIns="0" tIns="0" rIns="0" bIns="0" rtlCol="0"/>
            <a:lstStyle/>
            <a:p>
              <a:endParaRPr/>
            </a:p>
          </p:txBody>
        </p:sp>
        <p:sp>
          <p:nvSpPr>
            <p:cNvPr id="117" name="object 661"/>
            <p:cNvSpPr/>
            <p:nvPr/>
          </p:nvSpPr>
          <p:spPr>
            <a:xfrm>
              <a:off x="1131943" y="139931"/>
              <a:ext cx="18415" cy="1905"/>
            </a:xfrm>
            <a:custGeom>
              <a:avLst/>
              <a:gdLst/>
              <a:ahLst/>
              <a:cxnLst/>
              <a:rect l="l" t="t" r="r" b="b"/>
              <a:pathLst>
                <a:path w="18415" h="1905">
                  <a:moveTo>
                    <a:pt x="-1193" y="749"/>
                  </a:moveTo>
                  <a:lnTo>
                    <a:pt x="19265" y="749"/>
                  </a:lnTo>
                </a:path>
              </a:pathLst>
            </a:custGeom>
            <a:ln w="3886">
              <a:solidFill>
                <a:srgbClr val="A8D3AF"/>
              </a:solidFill>
            </a:ln>
          </p:spPr>
          <p:txBody>
            <a:bodyPr wrap="square" lIns="0" tIns="0" rIns="0" bIns="0" rtlCol="0"/>
            <a:lstStyle/>
            <a:p>
              <a:endParaRPr/>
            </a:p>
          </p:txBody>
        </p:sp>
        <p:sp>
          <p:nvSpPr>
            <p:cNvPr id="118" name="object 662"/>
            <p:cNvSpPr/>
            <p:nvPr/>
          </p:nvSpPr>
          <p:spPr>
            <a:xfrm>
              <a:off x="1150020" y="139932"/>
              <a:ext cx="27940" cy="7620"/>
            </a:xfrm>
            <a:custGeom>
              <a:avLst/>
              <a:gdLst/>
              <a:ahLst/>
              <a:cxnLst/>
              <a:rect l="l" t="t" r="r" b="b"/>
              <a:pathLst>
                <a:path w="27940" h="7619">
                  <a:moveTo>
                    <a:pt x="27686" y="7353"/>
                  </a:moveTo>
                  <a:lnTo>
                    <a:pt x="0" y="0"/>
                  </a:lnTo>
                </a:path>
              </a:pathLst>
            </a:custGeom>
            <a:ln w="3175">
              <a:solidFill>
                <a:srgbClr val="A8D3AF"/>
              </a:solidFill>
            </a:ln>
          </p:spPr>
          <p:txBody>
            <a:bodyPr wrap="square" lIns="0" tIns="0" rIns="0" bIns="0" rtlCol="0"/>
            <a:lstStyle/>
            <a:p>
              <a:endParaRPr/>
            </a:p>
          </p:txBody>
        </p:sp>
        <p:sp>
          <p:nvSpPr>
            <p:cNvPr id="119" name="object 663"/>
            <p:cNvSpPr/>
            <p:nvPr/>
          </p:nvSpPr>
          <p:spPr>
            <a:xfrm>
              <a:off x="1148542" y="189543"/>
              <a:ext cx="8255" cy="1905"/>
            </a:xfrm>
            <a:custGeom>
              <a:avLst/>
              <a:gdLst/>
              <a:ahLst/>
              <a:cxnLst/>
              <a:rect l="l" t="t" r="r" b="b"/>
              <a:pathLst>
                <a:path w="8255" h="1905">
                  <a:moveTo>
                    <a:pt x="7734" y="0"/>
                  </a:moveTo>
                  <a:lnTo>
                    <a:pt x="0" y="1587"/>
                  </a:lnTo>
                </a:path>
              </a:pathLst>
            </a:custGeom>
            <a:ln w="3175">
              <a:solidFill>
                <a:srgbClr val="A8D3AF"/>
              </a:solidFill>
            </a:ln>
          </p:spPr>
          <p:txBody>
            <a:bodyPr wrap="square" lIns="0" tIns="0" rIns="0" bIns="0" rtlCol="0"/>
            <a:lstStyle/>
            <a:p>
              <a:endParaRPr/>
            </a:p>
          </p:txBody>
        </p:sp>
        <p:sp>
          <p:nvSpPr>
            <p:cNvPr id="120" name="object 664"/>
            <p:cNvSpPr/>
            <p:nvPr/>
          </p:nvSpPr>
          <p:spPr>
            <a:xfrm>
              <a:off x="1326546" y="808700"/>
              <a:ext cx="24765" cy="8890"/>
            </a:xfrm>
            <a:custGeom>
              <a:avLst/>
              <a:gdLst/>
              <a:ahLst/>
              <a:cxnLst/>
              <a:rect l="l" t="t" r="r" b="b"/>
              <a:pathLst>
                <a:path w="24765" h="8890">
                  <a:moveTo>
                    <a:pt x="0" y="0"/>
                  </a:moveTo>
                  <a:lnTo>
                    <a:pt x="24472" y="8839"/>
                  </a:lnTo>
                </a:path>
              </a:pathLst>
            </a:custGeom>
            <a:ln w="3175">
              <a:solidFill>
                <a:srgbClr val="A8D3AF"/>
              </a:solidFill>
            </a:ln>
          </p:spPr>
          <p:txBody>
            <a:bodyPr wrap="square" lIns="0" tIns="0" rIns="0" bIns="0" rtlCol="0"/>
            <a:lstStyle/>
            <a:p>
              <a:endParaRPr/>
            </a:p>
          </p:txBody>
        </p:sp>
        <p:sp>
          <p:nvSpPr>
            <p:cNvPr id="121" name="object 665"/>
            <p:cNvSpPr/>
            <p:nvPr/>
          </p:nvSpPr>
          <p:spPr>
            <a:xfrm>
              <a:off x="1351010" y="815437"/>
              <a:ext cx="26034" cy="2540"/>
            </a:xfrm>
            <a:custGeom>
              <a:avLst/>
              <a:gdLst/>
              <a:ahLst/>
              <a:cxnLst/>
              <a:rect l="l" t="t" r="r" b="b"/>
              <a:pathLst>
                <a:path w="26034" h="2540">
                  <a:moveTo>
                    <a:pt x="-1193" y="1054"/>
                  </a:moveTo>
                  <a:lnTo>
                    <a:pt x="26949" y="1054"/>
                  </a:lnTo>
                </a:path>
              </a:pathLst>
            </a:custGeom>
            <a:ln w="4495">
              <a:solidFill>
                <a:srgbClr val="A8D3AF"/>
              </a:solidFill>
            </a:ln>
          </p:spPr>
          <p:txBody>
            <a:bodyPr wrap="square" lIns="0" tIns="0" rIns="0" bIns="0" rtlCol="0"/>
            <a:lstStyle/>
            <a:p>
              <a:endParaRPr/>
            </a:p>
          </p:txBody>
        </p:sp>
        <p:sp>
          <p:nvSpPr>
            <p:cNvPr id="122" name="object 666"/>
            <p:cNvSpPr/>
            <p:nvPr/>
          </p:nvSpPr>
          <p:spPr>
            <a:xfrm>
              <a:off x="1376762" y="799781"/>
              <a:ext cx="36195" cy="15875"/>
            </a:xfrm>
            <a:custGeom>
              <a:avLst/>
              <a:gdLst/>
              <a:ahLst/>
              <a:cxnLst/>
              <a:rect l="l" t="t" r="r" b="b"/>
              <a:pathLst>
                <a:path w="36194" h="15875">
                  <a:moveTo>
                    <a:pt x="35966" y="0"/>
                  </a:moveTo>
                  <a:lnTo>
                    <a:pt x="0" y="15659"/>
                  </a:lnTo>
                </a:path>
              </a:pathLst>
            </a:custGeom>
            <a:ln w="3175">
              <a:solidFill>
                <a:srgbClr val="A8D3AF"/>
              </a:solidFill>
            </a:ln>
          </p:spPr>
          <p:txBody>
            <a:bodyPr wrap="square" lIns="0" tIns="0" rIns="0" bIns="0" rtlCol="0"/>
            <a:lstStyle/>
            <a:p>
              <a:endParaRPr/>
            </a:p>
          </p:txBody>
        </p:sp>
        <p:sp>
          <p:nvSpPr>
            <p:cNvPr id="123" name="object 667"/>
            <p:cNvSpPr/>
            <p:nvPr/>
          </p:nvSpPr>
          <p:spPr>
            <a:xfrm>
              <a:off x="1412725" y="777556"/>
              <a:ext cx="41910" cy="22225"/>
            </a:xfrm>
            <a:custGeom>
              <a:avLst/>
              <a:gdLst/>
              <a:ahLst/>
              <a:cxnLst/>
              <a:rect l="l" t="t" r="r" b="b"/>
              <a:pathLst>
                <a:path w="41909" h="22225">
                  <a:moveTo>
                    <a:pt x="41287" y="0"/>
                  </a:moveTo>
                  <a:lnTo>
                    <a:pt x="0" y="22225"/>
                  </a:lnTo>
                </a:path>
              </a:pathLst>
            </a:custGeom>
            <a:ln w="3175">
              <a:solidFill>
                <a:srgbClr val="A8D3AF"/>
              </a:solidFill>
            </a:ln>
          </p:spPr>
          <p:txBody>
            <a:bodyPr wrap="square" lIns="0" tIns="0" rIns="0" bIns="0" rtlCol="0"/>
            <a:lstStyle/>
            <a:p>
              <a:endParaRPr/>
            </a:p>
          </p:txBody>
        </p:sp>
        <p:sp>
          <p:nvSpPr>
            <p:cNvPr id="124" name="object 668"/>
            <p:cNvSpPr/>
            <p:nvPr/>
          </p:nvSpPr>
          <p:spPr>
            <a:xfrm>
              <a:off x="1454012" y="744220"/>
              <a:ext cx="49530" cy="33655"/>
            </a:xfrm>
            <a:custGeom>
              <a:avLst/>
              <a:gdLst/>
              <a:ahLst/>
              <a:cxnLst/>
              <a:rect l="l" t="t" r="r" b="b"/>
              <a:pathLst>
                <a:path w="49530" h="33654">
                  <a:moveTo>
                    <a:pt x="48920" y="0"/>
                  </a:moveTo>
                  <a:lnTo>
                    <a:pt x="0" y="33337"/>
                  </a:lnTo>
                </a:path>
              </a:pathLst>
            </a:custGeom>
            <a:ln w="3175">
              <a:solidFill>
                <a:srgbClr val="A8D3AF"/>
              </a:solidFill>
            </a:ln>
          </p:spPr>
          <p:txBody>
            <a:bodyPr wrap="square" lIns="0" tIns="0" rIns="0" bIns="0" rtlCol="0"/>
            <a:lstStyle/>
            <a:p>
              <a:endParaRPr/>
            </a:p>
          </p:txBody>
        </p:sp>
        <p:sp>
          <p:nvSpPr>
            <p:cNvPr id="125" name="object 669"/>
            <p:cNvSpPr/>
            <p:nvPr/>
          </p:nvSpPr>
          <p:spPr>
            <a:xfrm>
              <a:off x="1502934" y="710468"/>
              <a:ext cx="40640" cy="34290"/>
            </a:xfrm>
            <a:custGeom>
              <a:avLst/>
              <a:gdLst/>
              <a:ahLst/>
              <a:cxnLst/>
              <a:rect l="l" t="t" r="r" b="b"/>
              <a:pathLst>
                <a:path w="40640" h="34290">
                  <a:moveTo>
                    <a:pt x="40436" y="0"/>
                  </a:moveTo>
                  <a:lnTo>
                    <a:pt x="0" y="33743"/>
                  </a:lnTo>
                </a:path>
              </a:pathLst>
            </a:custGeom>
            <a:ln w="3175">
              <a:solidFill>
                <a:srgbClr val="A8D3AF"/>
              </a:solidFill>
            </a:ln>
          </p:spPr>
          <p:txBody>
            <a:bodyPr wrap="square" lIns="0" tIns="0" rIns="0" bIns="0" rtlCol="0"/>
            <a:lstStyle/>
            <a:p>
              <a:endParaRPr/>
            </a:p>
          </p:txBody>
        </p:sp>
        <p:sp>
          <p:nvSpPr>
            <p:cNvPr id="126" name="object 670"/>
            <p:cNvSpPr/>
            <p:nvPr/>
          </p:nvSpPr>
          <p:spPr>
            <a:xfrm>
              <a:off x="1543372" y="664582"/>
              <a:ext cx="46355" cy="46355"/>
            </a:xfrm>
            <a:custGeom>
              <a:avLst/>
              <a:gdLst/>
              <a:ahLst/>
              <a:cxnLst/>
              <a:rect l="l" t="t" r="r" b="b"/>
              <a:pathLst>
                <a:path w="46355" h="46354">
                  <a:moveTo>
                    <a:pt x="45910" y="0"/>
                  </a:moveTo>
                  <a:lnTo>
                    <a:pt x="0" y="45885"/>
                  </a:lnTo>
                </a:path>
              </a:pathLst>
            </a:custGeom>
            <a:ln w="3175">
              <a:solidFill>
                <a:srgbClr val="A8D3AF"/>
              </a:solidFill>
            </a:ln>
          </p:spPr>
          <p:txBody>
            <a:bodyPr wrap="square" lIns="0" tIns="0" rIns="0" bIns="0" rtlCol="0"/>
            <a:lstStyle/>
            <a:p>
              <a:endParaRPr/>
            </a:p>
          </p:txBody>
        </p:sp>
        <p:sp>
          <p:nvSpPr>
            <p:cNvPr id="127" name="object 671"/>
            <p:cNvSpPr/>
            <p:nvPr/>
          </p:nvSpPr>
          <p:spPr>
            <a:xfrm>
              <a:off x="1648980" y="527582"/>
              <a:ext cx="12700" cy="16510"/>
            </a:xfrm>
            <a:custGeom>
              <a:avLst/>
              <a:gdLst/>
              <a:ahLst/>
              <a:cxnLst/>
              <a:rect l="l" t="t" r="r" b="b"/>
              <a:pathLst>
                <a:path w="12700" h="16509">
                  <a:moveTo>
                    <a:pt x="0" y="0"/>
                  </a:moveTo>
                  <a:lnTo>
                    <a:pt x="12661" y="15976"/>
                  </a:lnTo>
                </a:path>
              </a:pathLst>
            </a:custGeom>
            <a:ln w="3175">
              <a:solidFill>
                <a:srgbClr val="A8D3AF"/>
              </a:solidFill>
            </a:ln>
          </p:spPr>
          <p:txBody>
            <a:bodyPr wrap="square" lIns="0" tIns="0" rIns="0" bIns="0" rtlCol="0"/>
            <a:lstStyle/>
            <a:p>
              <a:endParaRPr/>
            </a:p>
          </p:txBody>
        </p:sp>
        <p:sp>
          <p:nvSpPr>
            <p:cNvPr id="128" name="object 672"/>
            <p:cNvSpPr/>
            <p:nvPr/>
          </p:nvSpPr>
          <p:spPr>
            <a:xfrm>
              <a:off x="1655368" y="543561"/>
              <a:ext cx="6350" cy="28575"/>
            </a:xfrm>
            <a:custGeom>
              <a:avLst/>
              <a:gdLst/>
              <a:ahLst/>
              <a:cxnLst/>
              <a:rect l="l" t="t" r="r" b="b"/>
              <a:pathLst>
                <a:path w="6350" h="28575">
                  <a:moveTo>
                    <a:pt x="0" y="28282"/>
                  </a:moveTo>
                  <a:lnTo>
                    <a:pt x="6273" y="0"/>
                  </a:lnTo>
                </a:path>
              </a:pathLst>
            </a:custGeom>
            <a:ln w="3175">
              <a:solidFill>
                <a:srgbClr val="A8D3AF"/>
              </a:solidFill>
            </a:ln>
          </p:spPr>
          <p:txBody>
            <a:bodyPr wrap="square" lIns="0" tIns="0" rIns="0" bIns="0" rtlCol="0"/>
            <a:lstStyle/>
            <a:p>
              <a:endParaRPr/>
            </a:p>
          </p:txBody>
        </p:sp>
        <p:sp>
          <p:nvSpPr>
            <p:cNvPr id="129" name="object 673"/>
            <p:cNvSpPr/>
            <p:nvPr/>
          </p:nvSpPr>
          <p:spPr>
            <a:xfrm>
              <a:off x="1589283" y="621262"/>
              <a:ext cx="36830" cy="43815"/>
            </a:xfrm>
            <a:custGeom>
              <a:avLst/>
              <a:gdLst/>
              <a:ahLst/>
              <a:cxnLst/>
              <a:rect l="l" t="t" r="r" b="b"/>
              <a:pathLst>
                <a:path w="36830" h="43815">
                  <a:moveTo>
                    <a:pt x="0" y="43319"/>
                  </a:moveTo>
                  <a:lnTo>
                    <a:pt x="36322" y="0"/>
                  </a:lnTo>
                </a:path>
              </a:pathLst>
            </a:custGeom>
            <a:ln w="3175">
              <a:solidFill>
                <a:srgbClr val="A8D3AF"/>
              </a:solidFill>
            </a:ln>
          </p:spPr>
          <p:txBody>
            <a:bodyPr wrap="square" lIns="0" tIns="0" rIns="0" bIns="0" rtlCol="0"/>
            <a:lstStyle/>
            <a:p>
              <a:endParaRPr/>
            </a:p>
          </p:txBody>
        </p:sp>
        <p:sp>
          <p:nvSpPr>
            <p:cNvPr id="130" name="object 674"/>
            <p:cNvSpPr/>
            <p:nvPr/>
          </p:nvSpPr>
          <p:spPr>
            <a:xfrm>
              <a:off x="1625599" y="571844"/>
              <a:ext cx="29845" cy="49530"/>
            </a:xfrm>
            <a:custGeom>
              <a:avLst/>
              <a:gdLst/>
              <a:ahLst/>
              <a:cxnLst/>
              <a:rect l="l" t="t" r="r" b="b"/>
              <a:pathLst>
                <a:path w="29844" h="49529">
                  <a:moveTo>
                    <a:pt x="29768" y="0"/>
                  </a:moveTo>
                  <a:lnTo>
                    <a:pt x="0" y="49415"/>
                  </a:lnTo>
                </a:path>
              </a:pathLst>
            </a:custGeom>
            <a:ln w="3175">
              <a:solidFill>
                <a:srgbClr val="A8D3AF"/>
              </a:solidFill>
            </a:ln>
          </p:spPr>
          <p:txBody>
            <a:bodyPr wrap="square" lIns="0" tIns="0" rIns="0" bIns="0" rtlCol="0"/>
            <a:lstStyle/>
            <a:p>
              <a:endParaRPr/>
            </a:p>
          </p:txBody>
        </p:sp>
        <p:sp>
          <p:nvSpPr>
            <p:cNvPr id="131" name="object 675"/>
            <p:cNvSpPr/>
            <p:nvPr/>
          </p:nvSpPr>
          <p:spPr>
            <a:xfrm>
              <a:off x="1352006" y="781847"/>
              <a:ext cx="8890" cy="10795"/>
            </a:xfrm>
            <a:custGeom>
              <a:avLst/>
              <a:gdLst/>
              <a:ahLst/>
              <a:cxnLst/>
              <a:rect l="l" t="t" r="r" b="b"/>
              <a:pathLst>
                <a:path w="8890" h="10795">
                  <a:moveTo>
                    <a:pt x="0" y="0"/>
                  </a:moveTo>
                  <a:lnTo>
                    <a:pt x="8788" y="10388"/>
                  </a:lnTo>
                </a:path>
              </a:pathLst>
            </a:custGeom>
            <a:ln w="3175">
              <a:solidFill>
                <a:srgbClr val="A8D3AF"/>
              </a:solidFill>
            </a:ln>
          </p:spPr>
          <p:txBody>
            <a:bodyPr wrap="square" lIns="0" tIns="0" rIns="0" bIns="0" rtlCol="0"/>
            <a:lstStyle/>
            <a:p>
              <a:endParaRPr/>
            </a:p>
          </p:txBody>
        </p:sp>
        <p:sp>
          <p:nvSpPr>
            <p:cNvPr id="132" name="object 676"/>
            <p:cNvSpPr/>
            <p:nvPr/>
          </p:nvSpPr>
          <p:spPr>
            <a:xfrm>
              <a:off x="1360798" y="792232"/>
              <a:ext cx="28575" cy="635"/>
            </a:xfrm>
            <a:custGeom>
              <a:avLst/>
              <a:gdLst/>
              <a:ahLst/>
              <a:cxnLst/>
              <a:rect l="l" t="t" r="r" b="b"/>
              <a:pathLst>
                <a:path w="28575" h="634">
                  <a:moveTo>
                    <a:pt x="28117" y="507"/>
                  </a:moveTo>
                  <a:lnTo>
                    <a:pt x="0" y="0"/>
                  </a:lnTo>
                </a:path>
              </a:pathLst>
            </a:custGeom>
            <a:ln w="3175">
              <a:solidFill>
                <a:srgbClr val="A8D3AF"/>
              </a:solidFill>
            </a:ln>
          </p:spPr>
          <p:txBody>
            <a:bodyPr wrap="square" lIns="0" tIns="0" rIns="0" bIns="0" rtlCol="0"/>
            <a:lstStyle/>
            <a:p>
              <a:endParaRPr/>
            </a:p>
          </p:txBody>
        </p:sp>
        <p:sp>
          <p:nvSpPr>
            <p:cNvPr id="133" name="object 677"/>
            <p:cNvSpPr/>
            <p:nvPr/>
          </p:nvSpPr>
          <p:spPr>
            <a:xfrm>
              <a:off x="1388924" y="774719"/>
              <a:ext cx="45085" cy="18415"/>
            </a:xfrm>
            <a:custGeom>
              <a:avLst/>
              <a:gdLst/>
              <a:ahLst/>
              <a:cxnLst/>
              <a:rect l="l" t="t" r="r" b="b"/>
              <a:pathLst>
                <a:path w="45084" h="18415">
                  <a:moveTo>
                    <a:pt x="45072" y="0"/>
                  </a:moveTo>
                  <a:lnTo>
                    <a:pt x="0" y="18021"/>
                  </a:lnTo>
                </a:path>
              </a:pathLst>
            </a:custGeom>
            <a:ln w="3175">
              <a:solidFill>
                <a:srgbClr val="A8D3AF"/>
              </a:solidFill>
            </a:ln>
          </p:spPr>
          <p:txBody>
            <a:bodyPr wrap="square" lIns="0" tIns="0" rIns="0" bIns="0" rtlCol="0"/>
            <a:lstStyle/>
            <a:p>
              <a:endParaRPr/>
            </a:p>
          </p:txBody>
        </p:sp>
        <p:sp>
          <p:nvSpPr>
            <p:cNvPr id="134" name="object 678"/>
            <p:cNvSpPr/>
            <p:nvPr/>
          </p:nvSpPr>
          <p:spPr>
            <a:xfrm>
              <a:off x="1433995" y="741032"/>
              <a:ext cx="57150" cy="34290"/>
            </a:xfrm>
            <a:custGeom>
              <a:avLst/>
              <a:gdLst/>
              <a:ahLst/>
              <a:cxnLst/>
              <a:rect l="l" t="t" r="r" b="b"/>
              <a:pathLst>
                <a:path w="57150" h="34290">
                  <a:moveTo>
                    <a:pt x="56781" y="0"/>
                  </a:moveTo>
                  <a:lnTo>
                    <a:pt x="0" y="33693"/>
                  </a:lnTo>
                </a:path>
              </a:pathLst>
            </a:custGeom>
            <a:ln w="3175">
              <a:solidFill>
                <a:srgbClr val="A8D3AF"/>
              </a:solidFill>
            </a:ln>
          </p:spPr>
          <p:txBody>
            <a:bodyPr wrap="square" lIns="0" tIns="0" rIns="0" bIns="0" rtlCol="0"/>
            <a:lstStyle/>
            <a:p>
              <a:endParaRPr/>
            </a:p>
          </p:txBody>
        </p:sp>
        <p:sp>
          <p:nvSpPr>
            <p:cNvPr id="135" name="object 679"/>
            <p:cNvSpPr/>
            <p:nvPr/>
          </p:nvSpPr>
          <p:spPr>
            <a:xfrm>
              <a:off x="1490774" y="696847"/>
              <a:ext cx="52069" cy="44450"/>
            </a:xfrm>
            <a:custGeom>
              <a:avLst/>
              <a:gdLst/>
              <a:ahLst/>
              <a:cxnLst/>
              <a:rect l="l" t="t" r="r" b="b"/>
              <a:pathLst>
                <a:path w="52069" h="44450">
                  <a:moveTo>
                    <a:pt x="51612" y="0"/>
                  </a:moveTo>
                  <a:lnTo>
                    <a:pt x="0" y="44183"/>
                  </a:lnTo>
                </a:path>
              </a:pathLst>
            </a:custGeom>
            <a:ln w="3175">
              <a:solidFill>
                <a:srgbClr val="A8D3AF"/>
              </a:solidFill>
            </a:ln>
          </p:spPr>
          <p:txBody>
            <a:bodyPr wrap="square" lIns="0" tIns="0" rIns="0" bIns="0" rtlCol="0"/>
            <a:lstStyle/>
            <a:p>
              <a:endParaRPr/>
            </a:p>
          </p:txBody>
        </p:sp>
        <p:sp>
          <p:nvSpPr>
            <p:cNvPr id="136" name="object 680"/>
            <p:cNvSpPr/>
            <p:nvPr/>
          </p:nvSpPr>
          <p:spPr>
            <a:xfrm>
              <a:off x="1542392" y="644636"/>
              <a:ext cx="52705" cy="52705"/>
            </a:xfrm>
            <a:custGeom>
              <a:avLst/>
              <a:gdLst/>
              <a:ahLst/>
              <a:cxnLst/>
              <a:rect l="l" t="t" r="r" b="b"/>
              <a:pathLst>
                <a:path w="52705" h="52704">
                  <a:moveTo>
                    <a:pt x="52489" y="0"/>
                  </a:moveTo>
                  <a:lnTo>
                    <a:pt x="0" y="52209"/>
                  </a:lnTo>
                </a:path>
              </a:pathLst>
            </a:custGeom>
            <a:ln w="3175">
              <a:solidFill>
                <a:srgbClr val="A8D3AF"/>
              </a:solidFill>
            </a:ln>
          </p:spPr>
          <p:txBody>
            <a:bodyPr wrap="square" lIns="0" tIns="0" rIns="0" bIns="0" rtlCol="0"/>
            <a:lstStyle/>
            <a:p>
              <a:endParaRPr/>
            </a:p>
          </p:txBody>
        </p:sp>
        <p:sp>
          <p:nvSpPr>
            <p:cNvPr id="137" name="object 681"/>
            <p:cNvSpPr/>
            <p:nvPr/>
          </p:nvSpPr>
          <p:spPr>
            <a:xfrm>
              <a:off x="1594886" y="595217"/>
              <a:ext cx="34290" cy="49530"/>
            </a:xfrm>
            <a:custGeom>
              <a:avLst/>
              <a:gdLst/>
              <a:ahLst/>
              <a:cxnLst/>
              <a:rect l="l" t="t" r="r" b="b"/>
              <a:pathLst>
                <a:path w="34289" h="49529">
                  <a:moveTo>
                    <a:pt x="33870" y="0"/>
                  </a:moveTo>
                  <a:lnTo>
                    <a:pt x="0" y="49428"/>
                  </a:lnTo>
                </a:path>
              </a:pathLst>
            </a:custGeom>
            <a:ln w="3175">
              <a:solidFill>
                <a:srgbClr val="A8D3AF"/>
              </a:solidFill>
            </a:ln>
          </p:spPr>
          <p:txBody>
            <a:bodyPr wrap="square" lIns="0" tIns="0" rIns="0" bIns="0" rtlCol="0"/>
            <a:lstStyle/>
            <a:p>
              <a:endParaRPr/>
            </a:p>
          </p:txBody>
        </p:sp>
        <p:sp>
          <p:nvSpPr>
            <p:cNvPr id="138" name="object 682"/>
            <p:cNvSpPr/>
            <p:nvPr/>
          </p:nvSpPr>
          <p:spPr>
            <a:xfrm>
              <a:off x="1628758" y="558161"/>
              <a:ext cx="7620" cy="37465"/>
            </a:xfrm>
            <a:custGeom>
              <a:avLst/>
              <a:gdLst/>
              <a:ahLst/>
              <a:cxnLst/>
              <a:rect l="l" t="t" r="r" b="b"/>
              <a:pathLst>
                <a:path w="7619" h="37465">
                  <a:moveTo>
                    <a:pt x="7353" y="0"/>
                  </a:moveTo>
                  <a:lnTo>
                    <a:pt x="0" y="37058"/>
                  </a:lnTo>
                </a:path>
              </a:pathLst>
            </a:custGeom>
            <a:ln w="3175">
              <a:solidFill>
                <a:srgbClr val="A8D3AF"/>
              </a:solidFill>
            </a:ln>
          </p:spPr>
          <p:txBody>
            <a:bodyPr wrap="square" lIns="0" tIns="0" rIns="0" bIns="0" rtlCol="0"/>
            <a:lstStyle/>
            <a:p>
              <a:endParaRPr/>
            </a:p>
          </p:txBody>
        </p:sp>
        <p:sp>
          <p:nvSpPr>
            <p:cNvPr id="139" name="object 683"/>
            <p:cNvSpPr/>
            <p:nvPr/>
          </p:nvSpPr>
          <p:spPr>
            <a:xfrm>
              <a:off x="1624813" y="547939"/>
              <a:ext cx="11430" cy="10795"/>
            </a:xfrm>
            <a:custGeom>
              <a:avLst/>
              <a:gdLst/>
              <a:ahLst/>
              <a:cxnLst/>
              <a:rect l="l" t="t" r="r" b="b"/>
              <a:pathLst>
                <a:path w="11430" h="10795">
                  <a:moveTo>
                    <a:pt x="0" y="0"/>
                  </a:moveTo>
                  <a:lnTo>
                    <a:pt x="11303" y="10223"/>
                  </a:lnTo>
                </a:path>
              </a:pathLst>
            </a:custGeom>
            <a:ln w="3175">
              <a:solidFill>
                <a:srgbClr val="A8D3AF"/>
              </a:solidFill>
            </a:ln>
          </p:spPr>
          <p:txBody>
            <a:bodyPr wrap="square" lIns="0" tIns="0" rIns="0" bIns="0" rtlCol="0"/>
            <a:lstStyle/>
            <a:p>
              <a:endParaRPr/>
            </a:p>
          </p:txBody>
        </p:sp>
        <p:sp>
          <p:nvSpPr>
            <p:cNvPr id="140" name="object 684"/>
            <p:cNvSpPr/>
            <p:nvPr/>
          </p:nvSpPr>
          <p:spPr>
            <a:xfrm>
              <a:off x="1590099" y="547940"/>
              <a:ext cx="34925" cy="3810"/>
            </a:xfrm>
            <a:custGeom>
              <a:avLst/>
              <a:gdLst/>
              <a:ahLst/>
              <a:cxnLst/>
              <a:rect l="l" t="t" r="r" b="b"/>
              <a:pathLst>
                <a:path w="34925" h="3809">
                  <a:moveTo>
                    <a:pt x="-1193" y="1593"/>
                  </a:moveTo>
                  <a:lnTo>
                    <a:pt x="35902" y="1593"/>
                  </a:lnTo>
                </a:path>
              </a:pathLst>
            </a:custGeom>
            <a:ln w="5575">
              <a:solidFill>
                <a:srgbClr val="A8D3AF"/>
              </a:solidFill>
            </a:ln>
          </p:spPr>
          <p:txBody>
            <a:bodyPr wrap="square" lIns="0" tIns="0" rIns="0" bIns="0" rtlCol="0"/>
            <a:lstStyle/>
            <a:p>
              <a:endParaRPr/>
            </a:p>
          </p:txBody>
        </p:sp>
        <p:sp>
          <p:nvSpPr>
            <p:cNvPr id="141" name="object 685"/>
            <p:cNvSpPr/>
            <p:nvPr/>
          </p:nvSpPr>
          <p:spPr>
            <a:xfrm>
              <a:off x="1541983" y="551128"/>
              <a:ext cx="48260" cy="22860"/>
            </a:xfrm>
            <a:custGeom>
              <a:avLst/>
              <a:gdLst/>
              <a:ahLst/>
              <a:cxnLst/>
              <a:rect l="l" t="t" r="r" b="b"/>
              <a:pathLst>
                <a:path w="48259" h="22859">
                  <a:moveTo>
                    <a:pt x="0" y="22809"/>
                  </a:moveTo>
                  <a:lnTo>
                    <a:pt x="48107" y="0"/>
                  </a:lnTo>
                </a:path>
              </a:pathLst>
            </a:custGeom>
            <a:ln w="3175">
              <a:solidFill>
                <a:srgbClr val="A8D3AF"/>
              </a:solidFill>
            </a:ln>
          </p:spPr>
          <p:txBody>
            <a:bodyPr wrap="square" lIns="0" tIns="0" rIns="0" bIns="0" rtlCol="0"/>
            <a:lstStyle/>
            <a:p>
              <a:endParaRPr/>
            </a:p>
          </p:txBody>
        </p:sp>
        <p:sp>
          <p:nvSpPr>
            <p:cNvPr id="142" name="object 686"/>
            <p:cNvSpPr/>
            <p:nvPr/>
          </p:nvSpPr>
          <p:spPr>
            <a:xfrm>
              <a:off x="1501251" y="573947"/>
              <a:ext cx="41275" cy="28575"/>
            </a:xfrm>
            <a:custGeom>
              <a:avLst/>
              <a:gdLst/>
              <a:ahLst/>
              <a:cxnLst/>
              <a:rect l="l" t="t" r="r" b="b"/>
              <a:pathLst>
                <a:path w="41275" h="28575">
                  <a:moveTo>
                    <a:pt x="0" y="28028"/>
                  </a:moveTo>
                  <a:lnTo>
                    <a:pt x="40728" y="0"/>
                  </a:lnTo>
                </a:path>
              </a:pathLst>
            </a:custGeom>
            <a:ln w="3175">
              <a:solidFill>
                <a:srgbClr val="A8D3AF"/>
              </a:solidFill>
            </a:ln>
          </p:spPr>
          <p:txBody>
            <a:bodyPr wrap="square" lIns="0" tIns="0" rIns="0" bIns="0" rtlCol="0"/>
            <a:lstStyle/>
            <a:p>
              <a:endParaRPr/>
            </a:p>
          </p:txBody>
        </p:sp>
        <p:sp>
          <p:nvSpPr>
            <p:cNvPr id="143" name="object 687"/>
            <p:cNvSpPr/>
            <p:nvPr/>
          </p:nvSpPr>
          <p:spPr>
            <a:xfrm>
              <a:off x="1453192" y="601972"/>
              <a:ext cx="48260" cy="37465"/>
            </a:xfrm>
            <a:custGeom>
              <a:avLst/>
              <a:gdLst/>
              <a:ahLst/>
              <a:cxnLst/>
              <a:rect l="l" t="t" r="r" b="b"/>
              <a:pathLst>
                <a:path w="48259" h="37465">
                  <a:moveTo>
                    <a:pt x="0" y="37083"/>
                  </a:moveTo>
                  <a:lnTo>
                    <a:pt x="48056" y="0"/>
                  </a:lnTo>
                </a:path>
              </a:pathLst>
            </a:custGeom>
            <a:ln w="3175">
              <a:solidFill>
                <a:srgbClr val="A8D3AF"/>
              </a:solidFill>
            </a:ln>
          </p:spPr>
          <p:txBody>
            <a:bodyPr wrap="square" lIns="0" tIns="0" rIns="0" bIns="0" rtlCol="0"/>
            <a:lstStyle/>
            <a:p>
              <a:endParaRPr/>
            </a:p>
          </p:txBody>
        </p:sp>
        <p:sp>
          <p:nvSpPr>
            <p:cNvPr id="144" name="object 688"/>
            <p:cNvSpPr/>
            <p:nvPr/>
          </p:nvSpPr>
          <p:spPr>
            <a:xfrm>
              <a:off x="1352006" y="755393"/>
              <a:ext cx="4445" cy="26670"/>
            </a:xfrm>
            <a:custGeom>
              <a:avLst/>
              <a:gdLst/>
              <a:ahLst/>
              <a:cxnLst/>
              <a:rect l="l" t="t" r="r" b="b"/>
              <a:pathLst>
                <a:path w="4444" h="26670">
                  <a:moveTo>
                    <a:pt x="0" y="26454"/>
                  </a:moveTo>
                  <a:lnTo>
                    <a:pt x="4356" y="0"/>
                  </a:lnTo>
                </a:path>
              </a:pathLst>
            </a:custGeom>
            <a:ln w="3175">
              <a:solidFill>
                <a:srgbClr val="A8D3AF"/>
              </a:solidFill>
            </a:ln>
          </p:spPr>
          <p:txBody>
            <a:bodyPr wrap="square" lIns="0" tIns="0" rIns="0" bIns="0" rtlCol="0"/>
            <a:lstStyle/>
            <a:p>
              <a:endParaRPr/>
            </a:p>
          </p:txBody>
        </p:sp>
        <p:sp>
          <p:nvSpPr>
            <p:cNvPr id="145" name="object 689"/>
            <p:cNvSpPr/>
            <p:nvPr/>
          </p:nvSpPr>
          <p:spPr>
            <a:xfrm>
              <a:off x="1356367" y="719268"/>
              <a:ext cx="21590" cy="36195"/>
            </a:xfrm>
            <a:custGeom>
              <a:avLst/>
              <a:gdLst/>
              <a:ahLst/>
              <a:cxnLst/>
              <a:rect l="l" t="t" r="r" b="b"/>
              <a:pathLst>
                <a:path w="21590" h="36195">
                  <a:moveTo>
                    <a:pt x="21285" y="0"/>
                  </a:moveTo>
                  <a:lnTo>
                    <a:pt x="0" y="36118"/>
                  </a:lnTo>
                </a:path>
              </a:pathLst>
            </a:custGeom>
            <a:ln w="3175">
              <a:solidFill>
                <a:srgbClr val="A8D3AF"/>
              </a:solidFill>
            </a:ln>
          </p:spPr>
          <p:txBody>
            <a:bodyPr wrap="square" lIns="0" tIns="0" rIns="0" bIns="0" rtlCol="0"/>
            <a:lstStyle/>
            <a:p>
              <a:endParaRPr/>
            </a:p>
          </p:txBody>
        </p:sp>
        <p:sp>
          <p:nvSpPr>
            <p:cNvPr id="146" name="object 690"/>
            <p:cNvSpPr/>
            <p:nvPr/>
          </p:nvSpPr>
          <p:spPr>
            <a:xfrm>
              <a:off x="1377655" y="684438"/>
              <a:ext cx="28575" cy="34925"/>
            </a:xfrm>
            <a:custGeom>
              <a:avLst/>
              <a:gdLst/>
              <a:ahLst/>
              <a:cxnLst/>
              <a:rect l="l" t="t" r="r" b="b"/>
              <a:pathLst>
                <a:path w="28575" h="34925">
                  <a:moveTo>
                    <a:pt x="28270" y="0"/>
                  </a:moveTo>
                  <a:lnTo>
                    <a:pt x="0" y="34823"/>
                  </a:lnTo>
                </a:path>
              </a:pathLst>
            </a:custGeom>
            <a:ln w="3175">
              <a:solidFill>
                <a:srgbClr val="A8D3AF"/>
              </a:solidFill>
            </a:ln>
          </p:spPr>
          <p:txBody>
            <a:bodyPr wrap="square" lIns="0" tIns="0" rIns="0" bIns="0" rtlCol="0"/>
            <a:lstStyle/>
            <a:p>
              <a:endParaRPr/>
            </a:p>
          </p:txBody>
        </p:sp>
        <p:sp>
          <p:nvSpPr>
            <p:cNvPr id="147" name="object 691"/>
            <p:cNvSpPr/>
            <p:nvPr/>
          </p:nvSpPr>
          <p:spPr>
            <a:xfrm>
              <a:off x="1405923" y="639056"/>
              <a:ext cx="47625" cy="45720"/>
            </a:xfrm>
            <a:custGeom>
              <a:avLst/>
              <a:gdLst/>
              <a:ahLst/>
              <a:cxnLst/>
              <a:rect l="l" t="t" r="r" b="b"/>
              <a:pathLst>
                <a:path w="47625" h="45720">
                  <a:moveTo>
                    <a:pt x="47269" y="0"/>
                  </a:moveTo>
                  <a:lnTo>
                    <a:pt x="0" y="45389"/>
                  </a:lnTo>
                </a:path>
              </a:pathLst>
            </a:custGeom>
            <a:ln w="3175">
              <a:solidFill>
                <a:srgbClr val="A8D3AF"/>
              </a:solidFill>
            </a:ln>
          </p:spPr>
          <p:txBody>
            <a:bodyPr wrap="square" lIns="0" tIns="0" rIns="0" bIns="0" rtlCol="0"/>
            <a:lstStyle/>
            <a:p>
              <a:endParaRPr/>
            </a:p>
          </p:txBody>
        </p:sp>
        <p:pic>
          <p:nvPicPr>
            <p:cNvPr id="148" name="object 692"/>
            <p:cNvPicPr/>
            <p:nvPr/>
          </p:nvPicPr>
          <p:blipFill>
            <a:blip r:embed="rId4" cstate="print"/>
            <a:stretch>
              <a:fillRect/>
            </a:stretch>
          </p:blipFill>
          <p:spPr>
            <a:xfrm>
              <a:off x="460476" y="314613"/>
              <a:ext cx="305109" cy="187039"/>
            </a:xfrm>
            <a:prstGeom prst="rect">
              <a:avLst/>
            </a:prstGeom>
          </p:spPr>
        </p:pic>
        <p:sp>
          <p:nvSpPr>
            <p:cNvPr id="149" name="object 693"/>
            <p:cNvSpPr/>
            <p:nvPr/>
          </p:nvSpPr>
          <p:spPr>
            <a:xfrm>
              <a:off x="562747" y="268089"/>
              <a:ext cx="252095" cy="132715"/>
            </a:xfrm>
            <a:custGeom>
              <a:avLst/>
              <a:gdLst/>
              <a:ahLst/>
              <a:cxnLst/>
              <a:rect l="l" t="t" r="r" b="b"/>
              <a:pathLst>
                <a:path w="252094" h="132715">
                  <a:moveTo>
                    <a:pt x="251929" y="0"/>
                  </a:moveTo>
                  <a:lnTo>
                    <a:pt x="0" y="132181"/>
                  </a:lnTo>
                </a:path>
              </a:pathLst>
            </a:custGeom>
            <a:ln w="3175">
              <a:solidFill>
                <a:srgbClr val="A8D3AF"/>
              </a:solidFill>
            </a:ln>
          </p:spPr>
          <p:txBody>
            <a:bodyPr wrap="square" lIns="0" tIns="0" rIns="0" bIns="0" rtlCol="0"/>
            <a:lstStyle/>
            <a:p>
              <a:endParaRPr/>
            </a:p>
          </p:txBody>
        </p:sp>
        <p:sp>
          <p:nvSpPr>
            <p:cNvPr id="150" name="object 694"/>
            <p:cNvSpPr/>
            <p:nvPr/>
          </p:nvSpPr>
          <p:spPr>
            <a:xfrm>
              <a:off x="814682" y="150351"/>
              <a:ext cx="23495" cy="118110"/>
            </a:xfrm>
            <a:custGeom>
              <a:avLst/>
              <a:gdLst/>
              <a:ahLst/>
              <a:cxnLst/>
              <a:rect l="l" t="t" r="r" b="b"/>
              <a:pathLst>
                <a:path w="23494" h="118110">
                  <a:moveTo>
                    <a:pt x="23037" y="0"/>
                  </a:moveTo>
                  <a:lnTo>
                    <a:pt x="0" y="117741"/>
                  </a:lnTo>
                </a:path>
              </a:pathLst>
            </a:custGeom>
            <a:ln w="3175">
              <a:solidFill>
                <a:srgbClr val="A8D3AF"/>
              </a:solidFill>
            </a:ln>
          </p:spPr>
          <p:txBody>
            <a:bodyPr wrap="square" lIns="0" tIns="0" rIns="0" bIns="0" rtlCol="0"/>
            <a:lstStyle/>
            <a:p>
              <a:endParaRPr/>
            </a:p>
          </p:txBody>
        </p:sp>
        <p:sp>
          <p:nvSpPr>
            <p:cNvPr id="151" name="object 695"/>
            <p:cNvSpPr/>
            <p:nvPr/>
          </p:nvSpPr>
          <p:spPr>
            <a:xfrm>
              <a:off x="696075" y="134076"/>
              <a:ext cx="142240" cy="16510"/>
            </a:xfrm>
            <a:custGeom>
              <a:avLst/>
              <a:gdLst/>
              <a:ahLst/>
              <a:cxnLst/>
              <a:rect l="l" t="t" r="r" b="b"/>
              <a:pathLst>
                <a:path w="142240" h="16510">
                  <a:moveTo>
                    <a:pt x="0" y="0"/>
                  </a:moveTo>
                  <a:lnTo>
                    <a:pt x="141643" y="16281"/>
                  </a:lnTo>
                </a:path>
              </a:pathLst>
            </a:custGeom>
            <a:ln w="3175">
              <a:solidFill>
                <a:srgbClr val="A8D3AF"/>
              </a:solidFill>
            </a:ln>
          </p:spPr>
          <p:txBody>
            <a:bodyPr wrap="square" lIns="0" tIns="0" rIns="0" bIns="0" rtlCol="0"/>
            <a:lstStyle/>
            <a:p>
              <a:endParaRPr/>
            </a:p>
          </p:txBody>
        </p:sp>
        <p:sp>
          <p:nvSpPr>
            <p:cNvPr id="152" name="object 696"/>
            <p:cNvSpPr/>
            <p:nvPr/>
          </p:nvSpPr>
          <p:spPr>
            <a:xfrm>
              <a:off x="412445" y="134072"/>
              <a:ext cx="283845" cy="125095"/>
            </a:xfrm>
            <a:custGeom>
              <a:avLst/>
              <a:gdLst/>
              <a:ahLst/>
              <a:cxnLst/>
              <a:rect l="l" t="t" r="r" b="b"/>
              <a:pathLst>
                <a:path w="283845" h="125095">
                  <a:moveTo>
                    <a:pt x="0" y="124586"/>
                  </a:moveTo>
                  <a:lnTo>
                    <a:pt x="283629" y="0"/>
                  </a:lnTo>
                </a:path>
              </a:pathLst>
            </a:custGeom>
            <a:ln w="3175">
              <a:solidFill>
                <a:srgbClr val="A8D3AF"/>
              </a:solidFill>
            </a:ln>
          </p:spPr>
          <p:txBody>
            <a:bodyPr wrap="square" lIns="0" tIns="0" rIns="0" bIns="0" rtlCol="0"/>
            <a:lstStyle/>
            <a:p>
              <a:endParaRPr/>
            </a:p>
          </p:txBody>
        </p:sp>
        <p:sp>
          <p:nvSpPr>
            <p:cNvPr id="153" name="object 697"/>
            <p:cNvSpPr/>
            <p:nvPr/>
          </p:nvSpPr>
          <p:spPr>
            <a:xfrm>
              <a:off x="104263" y="258659"/>
              <a:ext cx="308610" cy="246379"/>
            </a:xfrm>
            <a:custGeom>
              <a:avLst/>
              <a:gdLst/>
              <a:ahLst/>
              <a:cxnLst/>
              <a:rect l="l" t="t" r="r" b="b"/>
              <a:pathLst>
                <a:path w="308609" h="246379">
                  <a:moveTo>
                    <a:pt x="0" y="245897"/>
                  </a:moveTo>
                  <a:lnTo>
                    <a:pt x="308190" y="0"/>
                  </a:lnTo>
                </a:path>
              </a:pathLst>
            </a:custGeom>
            <a:ln w="3175">
              <a:solidFill>
                <a:srgbClr val="A8D3AF"/>
              </a:solidFill>
            </a:ln>
          </p:spPr>
          <p:txBody>
            <a:bodyPr wrap="square" lIns="0" tIns="0" rIns="0" bIns="0" rtlCol="0"/>
            <a:lstStyle/>
            <a:p>
              <a:endParaRPr/>
            </a:p>
          </p:txBody>
        </p:sp>
        <p:sp>
          <p:nvSpPr>
            <p:cNvPr id="154" name="object 698"/>
            <p:cNvSpPr/>
            <p:nvPr/>
          </p:nvSpPr>
          <p:spPr>
            <a:xfrm>
              <a:off x="0" y="504548"/>
              <a:ext cx="104775" cy="153035"/>
            </a:xfrm>
            <a:custGeom>
              <a:avLst/>
              <a:gdLst/>
              <a:ahLst/>
              <a:cxnLst/>
              <a:rect l="l" t="t" r="r" b="b"/>
              <a:pathLst>
                <a:path w="104775" h="153034">
                  <a:moveTo>
                    <a:pt x="0" y="152792"/>
                  </a:moveTo>
                  <a:lnTo>
                    <a:pt x="104268" y="0"/>
                  </a:lnTo>
                </a:path>
              </a:pathLst>
            </a:custGeom>
            <a:ln w="3175">
              <a:solidFill>
                <a:srgbClr val="A8D3AF"/>
              </a:solidFill>
            </a:ln>
          </p:spPr>
          <p:txBody>
            <a:bodyPr wrap="square" lIns="0" tIns="0" rIns="0" bIns="0" rtlCol="0"/>
            <a:lstStyle/>
            <a:p>
              <a:endParaRPr/>
            </a:p>
          </p:txBody>
        </p:sp>
        <p:sp>
          <p:nvSpPr>
            <p:cNvPr id="155" name="object 699"/>
            <p:cNvSpPr/>
            <p:nvPr/>
          </p:nvSpPr>
          <p:spPr>
            <a:xfrm>
              <a:off x="0" y="788813"/>
              <a:ext cx="18415" cy="29209"/>
            </a:xfrm>
            <a:custGeom>
              <a:avLst/>
              <a:gdLst/>
              <a:ahLst/>
              <a:cxnLst/>
              <a:rect l="l" t="t" r="r" b="b"/>
              <a:pathLst>
                <a:path w="18415" h="29209">
                  <a:moveTo>
                    <a:pt x="18105" y="29058"/>
                  </a:moveTo>
                  <a:lnTo>
                    <a:pt x="0" y="0"/>
                  </a:lnTo>
                </a:path>
              </a:pathLst>
            </a:custGeom>
            <a:ln w="3175">
              <a:solidFill>
                <a:srgbClr val="A8D3AF"/>
              </a:solidFill>
            </a:ln>
          </p:spPr>
          <p:txBody>
            <a:bodyPr wrap="square" lIns="0" tIns="0" rIns="0" bIns="0" rtlCol="0"/>
            <a:lstStyle/>
            <a:p>
              <a:endParaRPr/>
            </a:p>
          </p:txBody>
        </p:sp>
        <p:sp>
          <p:nvSpPr>
            <p:cNvPr id="156" name="object 700"/>
            <p:cNvSpPr/>
            <p:nvPr/>
          </p:nvSpPr>
          <p:spPr>
            <a:xfrm>
              <a:off x="18100" y="770859"/>
              <a:ext cx="193675" cy="47625"/>
            </a:xfrm>
            <a:custGeom>
              <a:avLst/>
              <a:gdLst/>
              <a:ahLst/>
              <a:cxnLst/>
              <a:rect l="l" t="t" r="r" b="b"/>
              <a:pathLst>
                <a:path w="193675" h="47625">
                  <a:moveTo>
                    <a:pt x="193078" y="0"/>
                  </a:moveTo>
                  <a:lnTo>
                    <a:pt x="0" y="47015"/>
                  </a:lnTo>
                </a:path>
              </a:pathLst>
            </a:custGeom>
            <a:ln w="3175">
              <a:solidFill>
                <a:srgbClr val="A8D3AF"/>
              </a:solidFill>
            </a:ln>
          </p:spPr>
          <p:txBody>
            <a:bodyPr wrap="square" lIns="0" tIns="0" rIns="0" bIns="0" rtlCol="0"/>
            <a:lstStyle/>
            <a:p>
              <a:endParaRPr/>
            </a:p>
          </p:txBody>
        </p:sp>
        <p:sp>
          <p:nvSpPr>
            <p:cNvPr id="157" name="object 701"/>
            <p:cNvSpPr/>
            <p:nvPr/>
          </p:nvSpPr>
          <p:spPr>
            <a:xfrm>
              <a:off x="211184" y="631591"/>
              <a:ext cx="236854" cy="139700"/>
            </a:xfrm>
            <a:custGeom>
              <a:avLst/>
              <a:gdLst/>
              <a:ahLst/>
              <a:cxnLst/>
              <a:rect l="l" t="t" r="r" b="b"/>
              <a:pathLst>
                <a:path w="236854" h="139700">
                  <a:moveTo>
                    <a:pt x="236613" y="0"/>
                  </a:moveTo>
                  <a:lnTo>
                    <a:pt x="0" y="139268"/>
                  </a:lnTo>
                </a:path>
              </a:pathLst>
            </a:custGeom>
            <a:ln w="3175">
              <a:solidFill>
                <a:srgbClr val="A8D3AF"/>
              </a:solidFill>
            </a:ln>
          </p:spPr>
          <p:txBody>
            <a:bodyPr wrap="square" lIns="0" tIns="0" rIns="0" bIns="0" rtlCol="0"/>
            <a:lstStyle/>
            <a:p>
              <a:endParaRPr/>
            </a:p>
          </p:txBody>
        </p:sp>
        <p:sp>
          <p:nvSpPr>
            <p:cNvPr id="158" name="object 702"/>
            <p:cNvSpPr/>
            <p:nvPr/>
          </p:nvSpPr>
          <p:spPr>
            <a:xfrm>
              <a:off x="447800" y="464327"/>
              <a:ext cx="208915" cy="167640"/>
            </a:xfrm>
            <a:custGeom>
              <a:avLst/>
              <a:gdLst/>
              <a:ahLst/>
              <a:cxnLst/>
              <a:rect l="l" t="t" r="r" b="b"/>
              <a:pathLst>
                <a:path w="208915" h="167640">
                  <a:moveTo>
                    <a:pt x="208826" y="0"/>
                  </a:moveTo>
                  <a:lnTo>
                    <a:pt x="0" y="167271"/>
                  </a:lnTo>
                </a:path>
              </a:pathLst>
            </a:custGeom>
            <a:ln w="3175">
              <a:solidFill>
                <a:srgbClr val="A8D3AF"/>
              </a:solidFill>
            </a:ln>
          </p:spPr>
          <p:txBody>
            <a:bodyPr wrap="square" lIns="0" tIns="0" rIns="0" bIns="0" rtlCol="0"/>
            <a:lstStyle/>
            <a:p>
              <a:endParaRPr/>
            </a:p>
          </p:txBody>
        </p:sp>
        <p:sp>
          <p:nvSpPr>
            <p:cNvPr id="159" name="object 703"/>
            <p:cNvSpPr/>
            <p:nvPr/>
          </p:nvSpPr>
          <p:spPr>
            <a:xfrm>
              <a:off x="656631" y="331501"/>
              <a:ext cx="113030" cy="133350"/>
            </a:xfrm>
            <a:custGeom>
              <a:avLst/>
              <a:gdLst/>
              <a:ahLst/>
              <a:cxnLst/>
              <a:rect l="l" t="t" r="r" b="b"/>
              <a:pathLst>
                <a:path w="113029" h="133350">
                  <a:moveTo>
                    <a:pt x="112852" y="0"/>
                  </a:moveTo>
                  <a:lnTo>
                    <a:pt x="0" y="132829"/>
                  </a:lnTo>
                </a:path>
              </a:pathLst>
            </a:custGeom>
            <a:ln w="3175">
              <a:solidFill>
                <a:srgbClr val="A8D3AF"/>
              </a:solidFill>
            </a:ln>
          </p:spPr>
          <p:txBody>
            <a:bodyPr wrap="square" lIns="0" tIns="0" rIns="0" bIns="0" rtlCol="0"/>
            <a:lstStyle/>
            <a:p>
              <a:endParaRPr/>
            </a:p>
          </p:txBody>
        </p:sp>
        <p:sp>
          <p:nvSpPr>
            <p:cNvPr id="160" name="object 704"/>
            <p:cNvSpPr/>
            <p:nvPr/>
          </p:nvSpPr>
          <p:spPr>
            <a:xfrm>
              <a:off x="764392" y="315807"/>
              <a:ext cx="5715" cy="15875"/>
            </a:xfrm>
            <a:custGeom>
              <a:avLst/>
              <a:gdLst/>
              <a:ahLst/>
              <a:cxnLst/>
              <a:rect l="l" t="t" r="r" b="b"/>
              <a:pathLst>
                <a:path w="5715" h="15875">
                  <a:moveTo>
                    <a:pt x="0" y="0"/>
                  </a:moveTo>
                  <a:lnTo>
                    <a:pt x="5092" y="15697"/>
                  </a:lnTo>
                </a:path>
              </a:pathLst>
            </a:custGeom>
            <a:ln w="3175">
              <a:solidFill>
                <a:srgbClr val="A8D3AF"/>
              </a:solidFill>
            </a:ln>
          </p:spPr>
          <p:txBody>
            <a:bodyPr wrap="square" lIns="0" tIns="0" rIns="0" bIns="0" rtlCol="0"/>
            <a:lstStyle/>
            <a:p>
              <a:endParaRPr/>
            </a:p>
          </p:txBody>
        </p:sp>
        <p:sp>
          <p:nvSpPr>
            <p:cNvPr id="161" name="object 705"/>
            <p:cNvSpPr/>
            <p:nvPr/>
          </p:nvSpPr>
          <p:spPr>
            <a:xfrm>
              <a:off x="769480" y="331503"/>
              <a:ext cx="16510" cy="4445"/>
            </a:xfrm>
            <a:custGeom>
              <a:avLst/>
              <a:gdLst/>
              <a:ahLst/>
              <a:cxnLst/>
              <a:rect l="l" t="t" r="r" b="b"/>
              <a:pathLst>
                <a:path w="16509" h="4445">
                  <a:moveTo>
                    <a:pt x="15913" y="3848"/>
                  </a:moveTo>
                  <a:lnTo>
                    <a:pt x="0" y="0"/>
                  </a:lnTo>
                </a:path>
              </a:pathLst>
            </a:custGeom>
            <a:ln w="3175">
              <a:solidFill>
                <a:srgbClr val="A8D3AF"/>
              </a:solidFill>
            </a:ln>
          </p:spPr>
          <p:txBody>
            <a:bodyPr wrap="square" lIns="0" tIns="0" rIns="0" bIns="0" rtlCol="0"/>
            <a:lstStyle/>
            <a:p>
              <a:endParaRPr/>
            </a:p>
          </p:txBody>
        </p:sp>
        <p:sp>
          <p:nvSpPr>
            <p:cNvPr id="162" name="object 706"/>
            <p:cNvSpPr/>
            <p:nvPr/>
          </p:nvSpPr>
          <p:spPr>
            <a:xfrm>
              <a:off x="785392" y="314885"/>
              <a:ext cx="12700" cy="20955"/>
            </a:xfrm>
            <a:custGeom>
              <a:avLst/>
              <a:gdLst/>
              <a:ahLst/>
              <a:cxnLst/>
              <a:rect l="l" t="t" r="r" b="b"/>
              <a:pathLst>
                <a:path w="12700" h="20954">
                  <a:moveTo>
                    <a:pt x="12433" y="0"/>
                  </a:moveTo>
                  <a:lnTo>
                    <a:pt x="0" y="20459"/>
                  </a:lnTo>
                </a:path>
              </a:pathLst>
            </a:custGeom>
            <a:ln w="3175">
              <a:solidFill>
                <a:srgbClr val="A8D3AF"/>
              </a:solidFill>
            </a:ln>
          </p:spPr>
          <p:txBody>
            <a:bodyPr wrap="square" lIns="0" tIns="0" rIns="0" bIns="0" rtlCol="0"/>
            <a:lstStyle/>
            <a:p>
              <a:endParaRPr/>
            </a:p>
          </p:txBody>
        </p:sp>
        <p:sp>
          <p:nvSpPr>
            <p:cNvPr id="163" name="object 707"/>
            <p:cNvSpPr/>
            <p:nvPr/>
          </p:nvSpPr>
          <p:spPr>
            <a:xfrm>
              <a:off x="795276" y="291215"/>
              <a:ext cx="26670" cy="15875"/>
            </a:xfrm>
            <a:custGeom>
              <a:avLst/>
              <a:gdLst/>
              <a:ahLst/>
              <a:cxnLst/>
              <a:rect l="l" t="t" r="r" b="b"/>
              <a:pathLst>
                <a:path w="26669" h="15875">
                  <a:moveTo>
                    <a:pt x="26644" y="0"/>
                  </a:moveTo>
                  <a:lnTo>
                    <a:pt x="0" y="15811"/>
                  </a:lnTo>
                </a:path>
              </a:pathLst>
            </a:custGeom>
            <a:ln w="3175">
              <a:solidFill>
                <a:srgbClr val="A8D3AF"/>
              </a:solidFill>
            </a:ln>
          </p:spPr>
          <p:txBody>
            <a:bodyPr wrap="square" lIns="0" tIns="0" rIns="0" bIns="0" rtlCol="0"/>
            <a:lstStyle/>
            <a:p>
              <a:endParaRPr/>
            </a:p>
          </p:txBody>
        </p:sp>
        <p:sp>
          <p:nvSpPr>
            <p:cNvPr id="164" name="object 708"/>
            <p:cNvSpPr/>
            <p:nvPr/>
          </p:nvSpPr>
          <p:spPr>
            <a:xfrm>
              <a:off x="412445" y="258668"/>
              <a:ext cx="49530" cy="233045"/>
            </a:xfrm>
            <a:custGeom>
              <a:avLst/>
              <a:gdLst/>
              <a:ahLst/>
              <a:cxnLst/>
              <a:rect l="l" t="t" r="r" b="b"/>
              <a:pathLst>
                <a:path w="49529" h="233045">
                  <a:moveTo>
                    <a:pt x="49225" y="232613"/>
                  </a:moveTo>
                  <a:lnTo>
                    <a:pt x="0" y="0"/>
                  </a:lnTo>
                </a:path>
              </a:pathLst>
            </a:custGeom>
            <a:ln w="3175">
              <a:solidFill>
                <a:srgbClr val="A8D3AF"/>
              </a:solidFill>
            </a:ln>
          </p:spPr>
          <p:txBody>
            <a:bodyPr wrap="square" lIns="0" tIns="0" rIns="0" bIns="0" rtlCol="0"/>
            <a:lstStyle/>
            <a:p>
              <a:endParaRPr/>
            </a:p>
          </p:txBody>
        </p:sp>
        <p:sp>
          <p:nvSpPr>
            <p:cNvPr id="165" name="object 709"/>
            <p:cNvSpPr/>
            <p:nvPr/>
          </p:nvSpPr>
          <p:spPr>
            <a:xfrm>
              <a:off x="104263" y="491285"/>
              <a:ext cx="357505" cy="13335"/>
            </a:xfrm>
            <a:custGeom>
              <a:avLst/>
              <a:gdLst/>
              <a:ahLst/>
              <a:cxnLst/>
              <a:rect l="l" t="t" r="r" b="b"/>
              <a:pathLst>
                <a:path w="357505" h="13334">
                  <a:moveTo>
                    <a:pt x="0" y="13271"/>
                  </a:moveTo>
                  <a:lnTo>
                    <a:pt x="357403" y="0"/>
                  </a:lnTo>
                </a:path>
              </a:pathLst>
            </a:custGeom>
            <a:ln w="3175">
              <a:solidFill>
                <a:srgbClr val="A8D3AF"/>
              </a:solidFill>
            </a:ln>
          </p:spPr>
          <p:txBody>
            <a:bodyPr wrap="square" lIns="0" tIns="0" rIns="0" bIns="0" rtlCol="0"/>
            <a:lstStyle/>
            <a:p>
              <a:endParaRPr/>
            </a:p>
          </p:txBody>
        </p:sp>
        <p:sp>
          <p:nvSpPr>
            <p:cNvPr id="166" name="object 710"/>
            <p:cNvSpPr/>
            <p:nvPr/>
          </p:nvSpPr>
          <p:spPr>
            <a:xfrm>
              <a:off x="0" y="491276"/>
              <a:ext cx="462280" cy="209550"/>
            </a:xfrm>
            <a:custGeom>
              <a:avLst/>
              <a:gdLst/>
              <a:ahLst/>
              <a:cxnLst/>
              <a:rect l="l" t="t" r="r" b="b"/>
              <a:pathLst>
                <a:path w="462280" h="209550">
                  <a:moveTo>
                    <a:pt x="0" y="209393"/>
                  </a:moveTo>
                  <a:lnTo>
                    <a:pt x="461671" y="0"/>
                  </a:lnTo>
                </a:path>
              </a:pathLst>
            </a:custGeom>
            <a:ln w="3175">
              <a:solidFill>
                <a:srgbClr val="A8D3AF"/>
              </a:solidFill>
            </a:ln>
          </p:spPr>
          <p:txBody>
            <a:bodyPr wrap="square" lIns="0" tIns="0" rIns="0" bIns="0" rtlCol="0"/>
            <a:lstStyle/>
            <a:p>
              <a:endParaRPr/>
            </a:p>
          </p:txBody>
        </p:sp>
        <p:sp>
          <p:nvSpPr>
            <p:cNvPr id="167" name="object 711"/>
            <p:cNvSpPr/>
            <p:nvPr/>
          </p:nvSpPr>
          <p:spPr>
            <a:xfrm>
              <a:off x="18105" y="491278"/>
              <a:ext cx="443865" cy="327025"/>
            </a:xfrm>
            <a:custGeom>
              <a:avLst/>
              <a:gdLst/>
              <a:ahLst/>
              <a:cxnLst/>
              <a:rect l="l" t="t" r="r" b="b"/>
              <a:pathLst>
                <a:path w="443865" h="327025">
                  <a:moveTo>
                    <a:pt x="0" y="326593"/>
                  </a:moveTo>
                  <a:lnTo>
                    <a:pt x="443560" y="0"/>
                  </a:lnTo>
                </a:path>
              </a:pathLst>
            </a:custGeom>
            <a:ln w="3175">
              <a:solidFill>
                <a:srgbClr val="A8D3AF"/>
              </a:solidFill>
            </a:ln>
          </p:spPr>
          <p:txBody>
            <a:bodyPr wrap="square" lIns="0" tIns="0" rIns="0" bIns="0" rtlCol="0"/>
            <a:lstStyle/>
            <a:p>
              <a:endParaRPr/>
            </a:p>
          </p:txBody>
        </p:sp>
        <p:sp>
          <p:nvSpPr>
            <p:cNvPr id="168" name="object 712"/>
            <p:cNvSpPr/>
            <p:nvPr/>
          </p:nvSpPr>
          <p:spPr>
            <a:xfrm>
              <a:off x="447798" y="491281"/>
              <a:ext cx="13970" cy="140335"/>
            </a:xfrm>
            <a:custGeom>
              <a:avLst/>
              <a:gdLst/>
              <a:ahLst/>
              <a:cxnLst/>
              <a:rect l="l" t="t" r="r" b="b"/>
              <a:pathLst>
                <a:path w="13970" h="140334">
                  <a:moveTo>
                    <a:pt x="6934" y="-1193"/>
                  </a:moveTo>
                  <a:lnTo>
                    <a:pt x="6934" y="141503"/>
                  </a:lnTo>
                </a:path>
              </a:pathLst>
            </a:custGeom>
            <a:ln w="16256">
              <a:solidFill>
                <a:srgbClr val="A8D3AF"/>
              </a:solidFill>
            </a:ln>
          </p:spPr>
          <p:txBody>
            <a:bodyPr wrap="square" lIns="0" tIns="0" rIns="0" bIns="0" rtlCol="0"/>
            <a:lstStyle/>
            <a:p>
              <a:endParaRPr/>
            </a:p>
          </p:txBody>
        </p:sp>
        <p:sp>
          <p:nvSpPr>
            <p:cNvPr id="169" name="object 713"/>
            <p:cNvSpPr/>
            <p:nvPr/>
          </p:nvSpPr>
          <p:spPr>
            <a:xfrm>
              <a:off x="211178" y="491281"/>
              <a:ext cx="250825" cy="280035"/>
            </a:xfrm>
            <a:custGeom>
              <a:avLst/>
              <a:gdLst/>
              <a:ahLst/>
              <a:cxnLst/>
              <a:rect l="l" t="t" r="r" b="b"/>
              <a:pathLst>
                <a:path w="250825" h="280034">
                  <a:moveTo>
                    <a:pt x="0" y="279577"/>
                  </a:moveTo>
                  <a:lnTo>
                    <a:pt x="250494" y="0"/>
                  </a:lnTo>
                </a:path>
              </a:pathLst>
            </a:custGeom>
            <a:ln w="3175">
              <a:solidFill>
                <a:srgbClr val="A8D3AF"/>
              </a:solidFill>
            </a:ln>
          </p:spPr>
          <p:txBody>
            <a:bodyPr wrap="square" lIns="0" tIns="0" rIns="0" bIns="0" rtlCol="0"/>
            <a:lstStyle/>
            <a:p>
              <a:endParaRPr/>
            </a:p>
          </p:txBody>
        </p:sp>
        <p:sp>
          <p:nvSpPr>
            <p:cNvPr id="170" name="object 714"/>
            <p:cNvSpPr/>
            <p:nvPr/>
          </p:nvSpPr>
          <p:spPr>
            <a:xfrm>
              <a:off x="461671" y="134076"/>
              <a:ext cx="234950" cy="357505"/>
            </a:xfrm>
            <a:custGeom>
              <a:avLst/>
              <a:gdLst/>
              <a:ahLst/>
              <a:cxnLst/>
              <a:rect l="l" t="t" r="r" b="b"/>
              <a:pathLst>
                <a:path w="234950" h="357505">
                  <a:moveTo>
                    <a:pt x="234403" y="0"/>
                  </a:moveTo>
                  <a:lnTo>
                    <a:pt x="0" y="357212"/>
                  </a:lnTo>
                </a:path>
              </a:pathLst>
            </a:custGeom>
            <a:ln w="3175">
              <a:solidFill>
                <a:srgbClr val="A8D3AF"/>
              </a:solidFill>
            </a:ln>
          </p:spPr>
          <p:txBody>
            <a:bodyPr wrap="square" lIns="0" tIns="0" rIns="0" bIns="0" rtlCol="0"/>
            <a:lstStyle/>
            <a:p>
              <a:endParaRPr/>
            </a:p>
          </p:txBody>
        </p:sp>
        <p:sp>
          <p:nvSpPr>
            <p:cNvPr id="171" name="object 715"/>
            <p:cNvSpPr/>
            <p:nvPr/>
          </p:nvSpPr>
          <p:spPr>
            <a:xfrm>
              <a:off x="821921" y="291215"/>
              <a:ext cx="25400" cy="5080"/>
            </a:xfrm>
            <a:custGeom>
              <a:avLst/>
              <a:gdLst/>
              <a:ahLst/>
              <a:cxnLst/>
              <a:rect l="l" t="t" r="r" b="b"/>
              <a:pathLst>
                <a:path w="25400" h="5079">
                  <a:moveTo>
                    <a:pt x="0" y="0"/>
                  </a:moveTo>
                  <a:lnTo>
                    <a:pt x="25196" y="4597"/>
                  </a:lnTo>
                </a:path>
              </a:pathLst>
            </a:custGeom>
            <a:ln w="3175">
              <a:solidFill>
                <a:srgbClr val="A8D3AF"/>
              </a:solidFill>
            </a:ln>
          </p:spPr>
          <p:txBody>
            <a:bodyPr wrap="square" lIns="0" tIns="0" rIns="0" bIns="0" rtlCol="0"/>
            <a:lstStyle/>
            <a:p>
              <a:endParaRPr/>
            </a:p>
          </p:txBody>
        </p:sp>
        <p:sp>
          <p:nvSpPr>
            <p:cNvPr id="172" name="object 716"/>
            <p:cNvSpPr/>
            <p:nvPr/>
          </p:nvSpPr>
          <p:spPr>
            <a:xfrm>
              <a:off x="814677" y="254386"/>
              <a:ext cx="13335" cy="13970"/>
            </a:xfrm>
            <a:custGeom>
              <a:avLst/>
              <a:gdLst/>
              <a:ahLst/>
              <a:cxnLst/>
              <a:rect l="l" t="t" r="r" b="b"/>
              <a:pathLst>
                <a:path w="13334" h="13970">
                  <a:moveTo>
                    <a:pt x="0" y="13703"/>
                  </a:moveTo>
                  <a:lnTo>
                    <a:pt x="12890" y="0"/>
                  </a:lnTo>
                </a:path>
              </a:pathLst>
            </a:custGeom>
            <a:ln w="3175">
              <a:solidFill>
                <a:srgbClr val="A8D3AF"/>
              </a:solidFill>
            </a:ln>
          </p:spPr>
          <p:txBody>
            <a:bodyPr wrap="square" lIns="0" tIns="0" rIns="0" bIns="0" rtlCol="0"/>
            <a:lstStyle/>
            <a:p>
              <a:endParaRPr/>
            </a:p>
          </p:txBody>
        </p:sp>
        <p:sp>
          <p:nvSpPr>
            <p:cNvPr id="173" name="object 717"/>
            <p:cNvSpPr/>
            <p:nvPr/>
          </p:nvSpPr>
          <p:spPr>
            <a:xfrm>
              <a:off x="840916" y="268448"/>
              <a:ext cx="6350" cy="27940"/>
            </a:xfrm>
            <a:custGeom>
              <a:avLst/>
              <a:gdLst/>
              <a:ahLst/>
              <a:cxnLst/>
              <a:rect l="l" t="t" r="r" b="b"/>
              <a:pathLst>
                <a:path w="6350" h="27939">
                  <a:moveTo>
                    <a:pt x="0" y="0"/>
                  </a:moveTo>
                  <a:lnTo>
                    <a:pt x="6197" y="27368"/>
                  </a:lnTo>
                </a:path>
              </a:pathLst>
            </a:custGeom>
            <a:ln w="3175">
              <a:solidFill>
                <a:srgbClr val="A8D3AF"/>
              </a:solidFill>
            </a:ln>
          </p:spPr>
          <p:txBody>
            <a:bodyPr wrap="square" lIns="0" tIns="0" rIns="0" bIns="0" rtlCol="0"/>
            <a:lstStyle/>
            <a:p>
              <a:endParaRPr/>
            </a:p>
          </p:txBody>
        </p:sp>
        <p:sp>
          <p:nvSpPr>
            <p:cNvPr id="174" name="object 718"/>
            <p:cNvSpPr/>
            <p:nvPr/>
          </p:nvSpPr>
          <p:spPr>
            <a:xfrm>
              <a:off x="827573" y="254388"/>
              <a:ext cx="13970" cy="14604"/>
            </a:xfrm>
            <a:custGeom>
              <a:avLst/>
              <a:gdLst/>
              <a:ahLst/>
              <a:cxnLst/>
              <a:rect l="l" t="t" r="r" b="b"/>
              <a:pathLst>
                <a:path w="13969" h="14604">
                  <a:moveTo>
                    <a:pt x="0" y="0"/>
                  </a:moveTo>
                  <a:lnTo>
                    <a:pt x="13347" y="14058"/>
                  </a:lnTo>
                </a:path>
              </a:pathLst>
            </a:custGeom>
            <a:ln w="3175">
              <a:solidFill>
                <a:srgbClr val="A8D3AF"/>
              </a:solidFill>
            </a:ln>
          </p:spPr>
          <p:txBody>
            <a:bodyPr wrap="square" lIns="0" tIns="0" rIns="0" bIns="0" rtlCol="0"/>
            <a:lstStyle/>
            <a:p>
              <a:endParaRPr/>
            </a:p>
          </p:txBody>
        </p:sp>
        <p:sp>
          <p:nvSpPr>
            <p:cNvPr id="175" name="object 719"/>
            <p:cNvSpPr/>
            <p:nvPr/>
          </p:nvSpPr>
          <p:spPr>
            <a:xfrm>
              <a:off x="1357351" y="190634"/>
              <a:ext cx="201930" cy="72390"/>
            </a:xfrm>
            <a:custGeom>
              <a:avLst/>
              <a:gdLst/>
              <a:ahLst/>
              <a:cxnLst/>
              <a:rect l="l" t="t" r="r" b="b"/>
              <a:pathLst>
                <a:path w="201930" h="72389">
                  <a:moveTo>
                    <a:pt x="0" y="71996"/>
                  </a:moveTo>
                  <a:lnTo>
                    <a:pt x="201422" y="0"/>
                  </a:lnTo>
                </a:path>
              </a:pathLst>
            </a:custGeom>
            <a:ln w="3175">
              <a:solidFill>
                <a:srgbClr val="A8D3AF"/>
              </a:solidFill>
            </a:ln>
          </p:spPr>
          <p:txBody>
            <a:bodyPr wrap="square" lIns="0" tIns="0" rIns="0" bIns="0" rtlCol="0"/>
            <a:lstStyle/>
            <a:p>
              <a:endParaRPr/>
            </a:p>
          </p:txBody>
        </p:sp>
        <p:sp>
          <p:nvSpPr>
            <p:cNvPr id="176" name="object 720"/>
            <p:cNvSpPr/>
            <p:nvPr/>
          </p:nvSpPr>
          <p:spPr>
            <a:xfrm>
              <a:off x="1490888" y="119094"/>
              <a:ext cx="27305" cy="46355"/>
            </a:xfrm>
            <a:custGeom>
              <a:avLst/>
              <a:gdLst/>
              <a:ahLst/>
              <a:cxnLst/>
              <a:rect l="l" t="t" r="r" b="b"/>
              <a:pathLst>
                <a:path w="27305" h="46355">
                  <a:moveTo>
                    <a:pt x="26733" y="46278"/>
                  </a:moveTo>
                  <a:lnTo>
                    <a:pt x="0" y="0"/>
                  </a:lnTo>
                </a:path>
              </a:pathLst>
            </a:custGeom>
            <a:ln w="3175">
              <a:solidFill>
                <a:srgbClr val="A8D3AF"/>
              </a:solidFill>
            </a:ln>
          </p:spPr>
          <p:txBody>
            <a:bodyPr wrap="square" lIns="0" tIns="0" rIns="0" bIns="0" rtlCol="0"/>
            <a:lstStyle/>
            <a:p>
              <a:endParaRPr/>
            </a:p>
          </p:txBody>
        </p:sp>
        <p:sp>
          <p:nvSpPr>
            <p:cNvPr id="177" name="object 721"/>
            <p:cNvSpPr/>
            <p:nvPr/>
          </p:nvSpPr>
          <p:spPr>
            <a:xfrm>
              <a:off x="1423115" y="0"/>
              <a:ext cx="67945" cy="119380"/>
            </a:xfrm>
            <a:custGeom>
              <a:avLst/>
              <a:gdLst/>
              <a:ahLst/>
              <a:cxnLst/>
              <a:rect l="l" t="t" r="r" b="b"/>
              <a:pathLst>
                <a:path w="67944" h="119380">
                  <a:moveTo>
                    <a:pt x="0" y="0"/>
                  </a:moveTo>
                  <a:lnTo>
                    <a:pt x="67775" y="119095"/>
                  </a:lnTo>
                </a:path>
              </a:pathLst>
            </a:custGeom>
            <a:ln w="3175">
              <a:solidFill>
                <a:srgbClr val="A8D3AF"/>
              </a:solidFill>
            </a:ln>
          </p:spPr>
          <p:txBody>
            <a:bodyPr wrap="square" lIns="0" tIns="0" rIns="0" bIns="0" rtlCol="0"/>
            <a:lstStyle/>
            <a:p>
              <a:endParaRPr/>
            </a:p>
          </p:txBody>
        </p:sp>
        <p:sp>
          <p:nvSpPr>
            <p:cNvPr id="178" name="object 722"/>
            <p:cNvSpPr/>
            <p:nvPr/>
          </p:nvSpPr>
          <p:spPr>
            <a:xfrm>
              <a:off x="1069991" y="159343"/>
              <a:ext cx="208915" cy="255270"/>
            </a:xfrm>
            <a:custGeom>
              <a:avLst/>
              <a:gdLst/>
              <a:ahLst/>
              <a:cxnLst/>
              <a:rect l="l" t="t" r="r" b="b"/>
              <a:pathLst>
                <a:path w="208915" h="255270">
                  <a:moveTo>
                    <a:pt x="208368" y="255003"/>
                  </a:moveTo>
                  <a:lnTo>
                    <a:pt x="0" y="0"/>
                  </a:lnTo>
                </a:path>
              </a:pathLst>
            </a:custGeom>
            <a:ln w="3175">
              <a:solidFill>
                <a:srgbClr val="A8D3AF"/>
              </a:solidFill>
            </a:ln>
          </p:spPr>
          <p:txBody>
            <a:bodyPr wrap="square" lIns="0" tIns="0" rIns="0" bIns="0" rtlCol="0"/>
            <a:lstStyle/>
            <a:p>
              <a:endParaRPr/>
            </a:p>
          </p:txBody>
        </p:sp>
        <p:sp>
          <p:nvSpPr>
            <p:cNvPr id="179" name="object 723"/>
            <p:cNvSpPr/>
            <p:nvPr/>
          </p:nvSpPr>
          <p:spPr>
            <a:xfrm>
              <a:off x="785398" y="335348"/>
              <a:ext cx="201295" cy="224790"/>
            </a:xfrm>
            <a:custGeom>
              <a:avLst/>
              <a:gdLst/>
              <a:ahLst/>
              <a:cxnLst/>
              <a:rect l="l" t="t" r="r" b="b"/>
              <a:pathLst>
                <a:path w="201294" h="224790">
                  <a:moveTo>
                    <a:pt x="201091" y="224396"/>
                  </a:moveTo>
                  <a:lnTo>
                    <a:pt x="0" y="0"/>
                  </a:lnTo>
                </a:path>
              </a:pathLst>
            </a:custGeom>
            <a:ln w="3175">
              <a:solidFill>
                <a:srgbClr val="A8D3AF"/>
              </a:solidFill>
            </a:ln>
          </p:spPr>
          <p:txBody>
            <a:bodyPr wrap="square" lIns="0" tIns="0" rIns="0" bIns="0" rtlCol="0"/>
            <a:lstStyle/>
            <a:p>
              <a:endParaRPr/>
            </a:p>
          </p:txBody>
        </p:sp>
        <p:sp>
          <p:nvSpPr>
            <p:cNvPr id="180" name="object 724"/>
            <p:cNvSpPr/>
            <p:nvPr/>
          </p:nvSpPr>
          <p:spPr>
            <a:xfrm>
              <a:off x="769479" y="331500"/>
              <a:ext cx="229870" cy="273685"/>
            </a:xfrm>
            <a:custGeom>
              <a:avLst/>
              <a:gdLst/>
              <a:ahLst/>
              <a:cxnLst/>
              <a:rect l="l" t="t" r="r" b="b"/>
              <a:pathLst>
                <a:path w="229869" h="273684">
                  <a:moveTo>
                    <a:pt x="229323" y="273570"/>
                  </a:moveTo>
                  <a:lnTo>
                    <a:pt x="0" y="0"/>
                  </a:lnTo>
                </a:path>
              </a:pathLst>
            </a:custGeom>
            <a:ln w="3175">
              <a:solidFill>
                <a:srgbClr val="A8D3AF"/>
              </a:solidFill>
            </a:ln>
          </p:spPr>
          <p:txBody>
            <a:bodyPr wrap="square" lIns="0" tIns="0" rIns="0" bIns="0" rtlCol="0"/>
            <a:lstStyle/>
            <a:p>
              <a:endParaRPr/>
            </a:p>
          </p:txBody>
        </p:sp>
        <p:sp>
          <p:nvSpPr>
            <p:cNvPr id="181" name="object 725"/>
            <p:cNvSpPr/>
            <p:nvPr/>
          </p:nvSpPr>
          <p:spPr>
            <a:xfrm>
              <a:off x="1181467" y="14169"/>
              <a:ext cx="180340" cy="61594"/>
            </a:xfrm>
            <a:custGeom>
              <a:avLst/>
              <a:gdLst/>
              <a:ahLst/>
              <a:cxnLst/>
              <a:rect l="l" t="t" r="r" b="b"/>
              <a:pathLst>
                <a:path w="180340" h="61594">
                  <a:moveTo>
                    <a:pt x="0" y="61556"/>
                  </a:moveTo>
                  <a:lnTo>
                    <a:pt x="180238" y="0"/>
                  </a:lnTo>
                </a:path>
              </a:pathLst>
            </a:custGeom>
            <a:ln w="3175">
              <a:solidFill>
                <a:srgbClr val="A8D3AF"/>
              </a:solidFill>
            </a:ln>
          </p:spPr>
          <p:txBody>
            <a:bodyPr wrap="square" lIns="0" tIns="0" rIns="0" bIns="0" rtlCol="0"/>
            <a:lstStyle/>
            <a:p>
              <a:endParaRPr/>
            </a:p>
          </p:txBody>
        </p:sp>
        <p:sp>
          <p:nvSpPr>
            <p:cNvPr id="182" name="object 726"/>
            <p:cNvSpPr/>
            <p:nvPr/>
          </p:nvSpPr>
          <p:spPr>
            <a:xfrm>
              <a:off x="1193937" y="25796"/>
              <a:ext cx="182245" cy="64769"/>
            </a:xfrm>
            <a:custGeom>
              <a:avLst/>
              <a:gdLst/>
              <a:ahLst/>
              <a:cxnLst/>
              <a:rect l="l" t="t" r="r" b="b"/>
              <a:pathLst>
                <a:path w="182244" h="64769">
                  <a:moveTo>
                    <a:pt x="0" y="64630"/>
                  </a:moveTo>
                  <a:lnTo>
                    <a:pt x="181724" y="0"/>
                  </a:lnTo>
                </a:path>
              </a:pathLst>
            </a:custGeom>
            <a:ln w="3175">
              <a:solidFill>
                <a:srgbClr val="A8D3AF"/>
              </a:solidFill>
            </a:ln>
          </p:spPr>
          <p:txBody>
            <a:bodyPr wrap="square" lIns="0" tIns="0" rIns="0" bIns="0" rtlCol="0"/>
            <a:lstStyle/>
            <a:p>
              <a:endParaRPr/>
            </a:p>
          </p:txBody>
        </p:sp>
        <p:sp>
          <p:nvSpPr>
            <p:cNvPr id="183" name="object 727"/>
            <p:cNvSpPr/>
            <p:nvPr/>
          </p:nvSpPr>
          <p:spPr>
            <a:xfrm>
              <a:off x="1207834" y="38041"/>
              <a:ext cx="181610" cy="67945"/>
            </a:xfrm>
            <a:custGeom>
              <a:avLst/>
              <a:gdLst/>
              <a:ahLst/>
              <a:cxnLst/>
              <a:rect l="l" t="t" r="r" b="b"/>
              <a:pathLst>
                <a:path w="181609" h="67945">
                  <a:moveTo>
                    <a:pt x="0" y="67398"/>
                  </a:moveTo>
                  <a:lnTo>
                    <a:pt x="181279" y="0"/>
                  </a:lnTo>
                </a:path>
              </a:pathLst>
            </a:custGeom>
            <a:ln w="3175">
              <a:solidFill>
                <a:srgbClr val="A8D3AF"/>
              </a:solidFill>
            </a:ln>
          </p:spPr>
          <p:txBody>
            <a:bodyPr wrap="square" lIns="0" tIns="0" rIns="0" bIns="0" rtlCol="0"/>
            <a:lstStyle/>
            <a:p>
              <a:endParaRPr/>
            </a:p>
          </p:txBody>
        </p:sp>
        <p:sp>
          <p:nvSpPr>
            <p:cNvPr id="184" name="object 728"/>
            <p:cNvSpPr/>
            <p:nvPr/>
          </p:nvSpPr>
          <p:spPr>
            <a:xfrm>
              <a:off x="1223402" y="52321"/>
              <a:ext cx="177800" cy="71120"/>
            </a:xfrm>
            <a:custGeom>
              <a:avLst/>
              <a:gdLst/>
              <a:ahLst/>
              <a:cxnLst/>
              <a:rect l="l" t="t" r="r" b="b"/>
              <a:pathLst>
                <a:path w="177800" h="71120">
                  <a:moveTo>
                    <a:pt x="0" y="70650"/>
                  </a:moveTo>
                  <a:lnTo>
                    <a:pt x="177431" y="0"/>
                  </a:lnTo>
                </a:path>
              </a:pathLst>
            </a:custGeom>
            <a:ln w="3175">
              <a:solidFill>
                <a:srgbClr val="A8D3AF"/>
              </a:solidFill>
            </a:ln>
          </p:spPr>
          <p:txBody>
            <a:bodyPr wrap="square" lIns="0" tIns="0" rIns="0" bIns="0" rtlCol="0"/>
            <a:lstStyle/>
            <a:p>
              <a:endParaRPr/>
            </a:p>
          </p:txBody>
        </p:sp>
        <p:sp>
          <p:nvSpPr>
            <p:cNvPr id="185" name="object 729"/>
            <p:cNvSpPr/>
            <p:nvPr/>
          </p:nvSpPr>
          <p:spPr>
            <a:xfrm>
              <a:off x="1460888" y="0"/>
              <a:ext cx="50800" cy="33020"/>
            </a:xfrm>
            <a:custGeom>
              <a:avLst/>
              <a:gdLst/>
              <a:ahLst/>
              <a:cxnLst/>
              <a:rect l="l" t="t" r="r" b="b"/>
              <a:pathLst>
                <a:path w="50800" h="33020">
                  <a:moveTo>
                    <a:pt x="0" y="32795"/>
                  </a:moveTo>
                  <a:lnTo>
                    <a:pt x="50627" y="0"/>
                  </a:lnTo>
                </a:path>
                <a:path w="50800" h="33020">
                  <a:moveTo>
                    <a:pt x="0" y="32795"/>
                  </a:moveTo>
                  <a:lnTo>
                    <a:pt x="21242" y="0"/>
                  </a:lnTo>
                </a:path>
              </a:pathLst>
            </a:custGeom>
            <a:ln w="3175">
              <a:solidFill>
                <a:srgbClr val="A8D3AF"/>
              </a:solidFill>
            </a:ln>
          </p:spPr>
          <p:txBody>
            <a:bodyPr wrap="square" lIns="0" tIns="0" rIns="0" bIns="0" rtlCol="0"/>
            <a:lstStyle/>
            <a:p>
              <a:endParaRPr/>
            </a:p>
          </p:txBody>
        </p:sp>
        <p:sp>
          <p:nvSpPr>
            <p:cNvPr id="186" name="object 730"/>
            <p:cNvSpPr/>
            <p:nvPr/>
          </p:nvSpPr>
          <p:spPr>
            <a:xfrm>
              <a:off x="461669" y="464327"/>
              <a:ext cx="195580" cy="27305"/>
            </a:xfrm>
            <a:custGeom>
              <a:avLst/>
              <a:gdLst/>
              <a:ahLst/>
              <a:cxnLst/>
              <a:rect l="l" t="t" r="r" b="b"/>
              <a:pathLst>
                <a:path w="195579" h="27304">
                  <a:moveTo>
                    <a:pt x="194957" y="0"/>
                  </a:moveTo>
                  <a:lnTo>
                    <a:pt x="0" y="26949"/>
                  </a:lnTo>
                </a:path>
              </a:pathLst>
            </a:custGeom>
            <a:ln w="3175">
              <a:solidFill>
                <a:srgbClr val="A8D3AF"/>
              </a:solidFill>
            </a:ln>
          </p:spPr>
          <p:txBody>
            <a:bodyPr wrap="square" lIns="0" tIns="0" rIns="0" bIns="0" rtlCol="0"/>
            <a:lstStyle/>
            <a:p>
              <a:endParaRPr/>
            </a:p>
          </p:txBody>
        </p:sp>
        <p:sp>
          <p:nvSpPr>
            <p:cNvPr id="187" name="object 731"/>
            <p:cNvSpPr/>
            <p:nvPr/>
          </p:nvSpPr>
          <p:spPr>
            <a:xfrm>
              <a:off x="461660" y="150351"/>
              <a:ext cx="376555" cy="340995"/>
            </a:xfrm>
            <a:custGeom>
              <a:avLst/>
              <a:gdLst/>
              <a:ahLst/>
              <a:cxnLst/>
              <a:rect l="l" t="t" r="r" b="b"/>
              <a:pathLst>
                <a:path w="376555" h="340995">
                  <a:moveTo>
                    <a:pt x="376059" y="0"/>
                  </a:moveTo>
                  <a:lnTo>
                    <a:pt x="0" y="340931"/>
                  </a:lnTo>
                </a:path>
              </a:pathLst>
            </a:custGeom>
            <a:ln w="3175">
              <a:solidFill>
                <a:srgbClr val="A8D3AF"/>
              </a:solidFill>
            </a:ln>
          </p:spPr>
          <p:txBody>
            <a:bodyPr wrap="square" lIns="0" tIns="0" rIns="0" bIns="0" rtlCol="0"/>
            <a:lstStyle/>
            <a:p>
              <a:endParaRPr/>
            </a:p>
          </p:txBody>
        </p:sp>
        <p:sp>
          <p:nvSpPr>
            <p:cNvPr id="188" name="object 732"/>
            <p:cNvSpPr/>
            <p:nvPr/>
          </p:nvSpPr>
          <p:spPr>
            <a:xfrm>
              <a:off x="18105" y="504549"/>
              <a:ext cx="86360" cy="313690"/>
            </a:xfrm>
            <a:custGeom>
              <a:avLst/>
              <a:gdLst/>
              <a:ahLst/>
              <a:cxnLst/>
              <a:rect l="l" t="t" r="r" b="b"/>
              <a:pathLst>
                <a:path w="86360" h="313690">
                  <a:moveTo>
                    <a:pt x="0" y="313321"/>
                  </a:moveTo>
                  <a:lnTo>
                    <a:pt x="86156" y="0"/>
                  </a:lnTo>
                </a:path>
              </a:pathLst>
            </a:custGeom>
            <a:ln w="3175">
              <a:solidFill>
                <a:srgbClr val="A8D3AF"/>
              </a:solidFill>
            </a:ln>
          </p:spPr>
          <p:txBody>
            <a:bodyPr wrap="square" lIns="0" tIns="0" rIns="0" bIns="0" rtlCol="0"/>
            <a:lstStyle/>
            <a:p>
              <a:endParaRPr/>
            </a:p>
          </p:txBody>
        </p:sp>
        <p:sp>
          <p:nvSpPr>
            <p:cNvPr id="189" name="object 733"/>
            <p:cNvSpPr/>
            <p:nvPr/>
          </p:nvSpPr>
          <p:spPr>
            <a:xfrm>
              <a:off x="104263" y="504553"/>
              <a:ext cx="343535" cy="127635"/>
            </a:xfrm>
            <a:custGeom>
              <a:avLst/>
              <a:gdLst/>
              <a:ahLst/>
              <a:cxnLst/>
              <a:rect l="l" t="t" r="r" b="b"/>
              <a:pathLst>
                <a:path w="343534" h="127634">
                  <a:moveTo>
                    <a:pt x="343535" y="127038"/>
                  </a:moveTo>
                  <a:lnTo>
                    <a:pt x="0" y="0"/>
                  </a:lnTo>
                </a:path>
              </a:pathLst>
            </a:custGeom>
            <a:ln w="3175">
              <a:solidFill>
                <a:srgbClr val="A8D3AF"/>
              </a:solidFill>
            </a:ln>
          </p:spPr>
          <p:txBody>
            <a:bodyPr wrap="square" lIns="0" tIns="0" rIns="0" bIns="0" rtlCol="0"/>
            <a:lstStyle/>
            <a:p>
              <a:endParaRPr/>
            </a:p>
          </p:txBody>
        </p:sp>
        <p:sp>
          <p:nvSpPr>
            <p:cNvPr id="190" name="object 734"/>
            <p:cNvSpPr/>
            <p:nvPr/>
          </p:nvSpPr>
          <p:spPr>
            <a:xfrm>
              <a:off x="768380" y="7904"/>
              <a:ext cx="218440" cy="552450"/>
            </a:xfrm>
            <a:custGeom>
              <a:avLst/>
              <a:gdLst/>
              <a:ahLst/>
              <a:cxnLst/>
              <a:rect l="l" t="t" r="r" b="b"/>
              <a:pathLst>
                <a:path w="218440" h="552450">
                  <a:moveTo>
                    <a:pt x="218109" y="551840"/>
                  </a:moveTo>
                  <a:lnTo>
                    <a:pt x="0" y="0"/>
                  </a:lnTo>
                </a:path>
              </a:pathLst>
            </a:custGeom>
            <a:ln w="3175">
              <a:solidFill>
                <a:srgbClr val="A8D3AF"/>
              </a:solidFill>
            </a:ln>
          </p:spPr>
          <p:txBody>
            <a:bodyPr wrap="square" lIns="0" tIns="0" rIns="0" bIns="0" rtlCol="0"/>
            <a:lstStyle/>
            <a:p>
              <a:endParaRPr/>
            </a:p>
          </p:txBody>
        </p:sp>
        <p:sp>
          <p:nvSpPr>
            <p:cNvPr id="191" name="object 735"/>
            <p:cNvSpPr/>
            <p:nvPr/>
          </p:nvSpPr>
          <p:spPr>
            <a:xfrm>
              <a:off x="847105" y="295806"/>
              <a:ext cx="236220" cy="90805"/>
            </a:xfrm>
            <a:custGeom>
              <a:avLst/>
              <a:gdLst/>
              <a:ahLst/>
              <a:cxnLst/>
              <a:rect l="l" t="t" r="r" b="b"/>
              <a:pathLst>
                <a:path w="236219" h="90804">
                  <a:moveTo>
                    <a:pt x="236207" y="90182"/>
                  </a:moveTo>
                  <a:lnTo>
                    <a:pt x="0" y="0"/>
                  </a:lnTo>
                </a:path>
              </a:pathLst>
            </a:custGeom>
            <a:ln w="3175">
              <a:solidFill>
                <a:srgbClr val="A8D3AF"/>
              </a:solidFill>
            </a:ln>
          </p:spPr>
          <p:txBody>
            <a:bodyPr wrap="square" lIns="0" tIns="0" rIns="0" bIns="0" rtlCol="0"/>
            <a:lstStyle/>
            <a:p>
              <a:endParaRPr/>
            </a:p>
          </p:txBody>
        </p:sp>
        <p:sp>
          <p:nvSpPr>
            <p:cNvPr id="192" name="object 736"/>
            <p:cNvSpPr/>
            <p:nvPr/>
          </p:nvSpPr>
          <p:spPr>
            <a:xfrm>
              <a:off x="1032403" y="611209"/>
              <a:ext cx="48895" cy="142875"/>
            </a:xfrm>
            <a:custGeom>
              <a:avLst/>
              <a:gdLst/>
              <a:ahLst/>
              <a:cxnLst/>
              <a:rect l="l" t="t" r="r" b="b"/>
              <a:pathLst>
                <a:path w="48894" h="142875">
                  <a:moveTo>
                    <a:pt x="0" y="0"/>
                  </a:moveTo>
                  <a:lnTo>
                    <a:pt x="48780" y="142303"/>
                  </a:lnTo>
                </a:path>
              </a:pathLst>
            </a:custGeom>
            <a:ln w="3175">
              <a:solidFill>
                <a:srgbClr val="A8D3AF"/>
              </a:solidFill>
            </a:ln>
          </p:spPr>
          <p:txBody>
            <a:bodyPr wrap="square" lIns="0" tIns="0" rIns="0" bIns="0" rtlCol="0"/>
            <a:lstStyle/>
            <a:p>
              <a:endParaRPr/>
            </a:p>
          </p:txBody>
        </p:sp>
        <p:sp>
          <p:nvSpPr>
            <p:cNvPr id="193" name="object 737"/>
            <p:cNvSpPr/>
            <p:nvPr/>
          </p:nvSpPr>
          <p:spPr>
            <a:xfrm>
              <a:off x="1151449" y="362263"/>
              <a:ext cx="127000" cy="52705"/>
            </a:xfrm>
            <a:custGeom>
              <a:avLst/>
              <a:gdLst/>
              <a:ahLst/>
              <a:cxnLst/>
              <a:rect l="l" t="t" r="r" b="b"/>
              <a:pathLst>
                <a:path w="127000" h="52704">
                  <a:moveTo>
                    <a:pt x="126911" y="52082"/>
                  </a:moveTo>
                  <a:lnTo>
                    <a:pt x="0" y="0"/>
                  </a:lnTo>
                </a:path>
              </a:pathLst>
            </a:custGeom>
            <a:ln w="3175">
              <a:solidFill>
                <a:srgbClr val="A8D3AF"/>
              </a:solidFill>
            </a:ln>
          </p:spPr>
          <p:txBody>
            <a:bodyPr wrap="square" lIns="0" tIns="0" rIns="0" bIns="0" rtlCol="0"/>
            <a:lstStyle/>
            <a:p>
              <a:endParaRPr/>
            </a:p>
          </p:txBody>
        </p:sp>
        <p:pic>
          <p:nvPicPr>
            <p:cNvPr id="194" name="object 738"/>
            <p:cNvPicPr/>
            <p:nvPr/>
          </p:nvPicPr>
          <p:blipFill>
            <a:blip r:embed="rId5" cstate="print"/>
            <a:stretch>
              <a:fillRect/>
            </a:stretch>
          </p:blipFill>
          <p:spPr>
            <a:xfrm>
              <a:off x="1206847" y="388033"/>
              <a:ext cx="443323" cy="421860"/>
            </a:xfrm>
            <a:prstGeom prst="rect">
              <a:avLst/>
            </a:prstGeom>
          </p:spPr>
        </p:pic>
        <p:sp>
          <p:nvSpPr>
            <p:cNvPr id="195" name="object 739"/>
            <p:cNvSpPr/>
            <p:nvPr/>
          </p:nvSpPr>
          <p:spPr>
            <a:xfrm>
              <a:off x="1233145" y="79396"/>
              <a:ext cx="179070" cy="70485"/>
            </a:xfrm>
            <a:custGeom>
              <a:avLst/>
              <a:gdLst/>
              <a:ahLst/>
              <a:cxnLst/>
              <a:rect l="l" t="t" r="r" b="b"/>
              <a:pathLst>
                <a:path w="179069" h="70485">
                  <a:moveTo>
                    <a:pt x="0" y="70319"/>
                  </a:moveTo>
                  <a:lnTo>
                    <a:pt x="178625" y="0"/>
                  </a:lnTo>
                </a:path>
              </a:pathLst>
            </a:custGeom>
            <a:ln w="3175">
              <a:solidFill>
                <a:srgbClr val="A8D3AF"/>
              </a:solidFill>
            </a:ln>
          </p:spPr>
          <p:txBody>
            <a:bodyPr wrap="square" lIns="0" tIns="0" rIns="0" bIns="0" rtlCol="0"/>
            <a:lstStyle/>
            <a:p>
              <a:endParaRPr/>
            </a:p>
          </p:txBody>
        </p:sp>
        <p:sp>
          <p:nvSpPr>
            <p:cNvPr id="196" name="object 740"/>
            <p:cNvSpPr/>
            <p:nvPr/>
          </p:nvSpPr>
          <p:spPr>
            <a:xfrm>
              <a:off x="104263" y="150354"/>
              <a:ext cx="734060" cy="354330"/>
            </a:xfrm>
            <a:custGeom>
              <a:avLst/>
              <a:gdLst/>
              <a:ahLst/>
              <a:cxnLst/>
              <a:rect l="l" t="t" r="r" b="b"/>
              <a:pathLst>
                <a:path w="734060" h="354330">
                  <a:moveTo>
                    <a:pt x="0" y="354202"/>
                  </a:moveTo>
                  <a:lnTo>
                    <a:pt x="733463" y="0"/>
                  </a:lnTo>
                </a:path>
              </a:pathLst>
            </a:custGeom>
            <a:ln w="3175">
              <a:solidFill>
                <a:srgbClr val="A8D3AF"/>
              </a:solidFill>
            </a:ln>
          </p:spPr>
          <p:txBody>
            <a:bodyPr wrap="square" lIns="0" tIns="0" rIns="0" bIns="0" rtlCol="0"/>
            <a:lstStyle/>
            <a:p>
              <a:endParaRPr/>
            </a:p>
          </p:txBody>
        </p:sp>
        <p:sp>
          <p:nvSpPr>
            <p:cNvPr id="197" name="object 741"/>
            <p:cNvSpPr/>
            <p:nvPr/>
          </p:nvSpPr>
          <p:spPr>
            <a:xfrm>
              <a:off x="412445" y="258659"/>
              <a:ext cx="244475" cy="205740"/>
            </a:xfrm>
            <a:custGeom>
              <a:avLst/>
              <a:gdLst/>
              <a:ahLst/>
              <a:cxnLst/>
              <a:rect l="l" t="t" r="r" b="b"/>
              <a:pathLst>
                <a:path w="244475" h="205740">
                  <a:moveTo>
                    <a:pt x="0" y="0"/>
                  </a:moveTo>
                  <a:lnTo>
                    <a:pt x="244182" y="205663"/>
                  </a:lnTo>
                </a:path>
              </a:pathLst>
            </a:custGeom>
            <a:ln w="3175">
              <a:solidFill>
                <a:srgbClr val="A8D3AF"/>
              </a:solidFill>
            </a:ln>
          </p:spPr>
          <p:txBody>
            <a:bodyPr wrap="square" lIns="0" tIns="0" rIns="0" bIns="0" rtlCol="0"/>
            <a:lstStyle/>
            <a:p>
              <a:endParaRPr/>
            </a:p>
          </p:txBody>
        </p:sp>
        <p:sp>
          <p:nvSpPr>
            <p:cNvPr id="198" name="object 742"/>
            <p:cNvSpPr/>
            <p:nvPr/>
          </p:nvSpPr>
          <p:spPr>
            <a:xfrm>
              <a:off x="0" y="728653"/>
              <a:ext cx="211454" cy="42545"/>
            </a:xfrm>
            <a:custGeom>
              <a:avLst/>
              <a:gdLst/>
              <a:ahLst/>
              <a:cxnLst/>
              <a:rect l="l" t="t" r="r" b="b"/>
              <a:pathLst>
                <a:path w="211454" h="42545">
                  <a:moveTo>
                    <a:pt x="0" y="0"/>
                  </a:moveTo>
                  <a:lnTo>
                    <a:pt x="211176" y="42214"/>
                  </a:lnTo>
                </a:path>
              </a:pathLst>
            </a:custGeom>
            <a:ln w="3175">
              <a:solidFill>
                <a:srgbClr val="A8D3AF"/>
              </a:solidFill>
            </a:ln>
          </p:spPr>
          <p:txBody>
            <a:bodyPr wrap="square" lIns="0" tIns="0" rIns="0" bIns="0" rtlCol="0"/>
            <a:lstStyle/>
            <a:p>
              <a:endParaRPr/>
            </a:p>
          </p:txBody>
        </p:sp>
        <p:sp>
          <p:nvSpPr>
            <p:cNvPr id="199" name="object 743"/>
            <p:cNvSpPr/>
            <p:nvPr/>
          </p:nvSpPr>
          <p:spPr>
            <a:xfrm>
              <a:off x="104263" y="504557"/>
              <a:ext cx="107314" cy="266700"/>
            </a:xfrm>
            <a:custGeom>
              <a:avLst/>
              <a:gdLst/>
              <a:ahLst/>
              <a:cxnLst/>
              <a:rect l="l" t="t" r="r" b="b"/>
              <a:pathLst>
                <a:path w="107314" h="266700">
                  <a:moveTo>
                    <a:pt x="0" y="0"/>
                  </a:moveTo>
                  <a:lnTo>
                    <a:pt x="106908" y="266306"/>
                  </a:lnTo>
                </a:path>
              </a:pathLst>
            </a:custGeom>
            <a:ln w="3175">
              <a:solidFill>
                <a:srgbClr val="A8D3AF"/>
              </a:solidFill>
            </a:ln>
          </p:spPr>
          <p:txBody>
            <a:bodyPr wrap="square" lIns="0" tIns="0" rIns="0" bIns="0" rtlCol="0"/>
            <a:lstStyle/>
            <a:p>
              <a:endParaRPr/>
            </a:p>
          </p:txBody>
        </p:sp>
        <p:sp>
          <p:nvSpPr>
            <p:cNvPr id="200" name="object 744"/>
            <p:cNvSpPr/>
            <p:nvPr/>
          </p:nvSpPr>
          <p:spPr>
            <a:xfrm>
              <a:off x="0" y="491281"/>
              <a:ext cx="462280" cy="227965"/>
            </a:xfrm>
            <a:custGeom>
              <a:avLst/>
              <a:gdLst/>
              <a:ahLst/>
              <a:cxnLst/>
              <a:rect l="l" t="t" r="r" b="b"/>
              <a:pathLst>
                <a:path w="462280" h="227965">
                  <a:moveTo>
                    <a:pt x="0" y="227502"/>
                  </a:moveTo>
                  <a:lnTo>
                    <a:pt x="461672" y="0"/>
                  </a:lnTo>
                </a:path>
              </a:pathLst>
            </a:custGeom>
            <a:ln w="3175">
              <a:solidFill>
                <a:srgbClr val="A8D3AF"/>
              </a:solidFill>
            </a:ln>
          </p:spPr>
          <p:txBody>
            <a:bodyPr wrap="square" lIns="0" tIns="0" rIns="0" bIns="0" rtlCol="0"/>
            <a:lstStyle/>
            <a:p>
              <a:endParaRPr/>
            </a:p>
          </p:txBody>
        </p:sp>
        <p:sp>
          <p:nvSpPr>
            <p:cNvPr id="201" name="object 745"/>
            <p:cNvSpPr/>
            <p:nvPr/>
          </p:nvSpPr>
          <p:spPr>
            <a:xfrm>
              <a:off x="656626" y="134076"/>
              <a:ext cx="40005" cy="330835"/>
            </a:xfrm>
            <a:custGeom>
              <a:avLst/>
              <a:gdLst/>
              <a:ahLst/>
              <a:cxnLst/>
              <a:rect l="l" t="t" r="r" b="b"/>
              <a:pathLst>
                <a:path w="40004" h="330834">
                  <a:moveTo>
                    <a:pt x="0" y="330250"/>
                  </a:moveTo>
                  <a:lnTo>
                    <a:pt x="39446" y="0"/>
                  </a:lnTo>
                </a:path>
              </a:pathLst>
            </a:custGeom>
            <a:ln w="3175">
              <a:solidFill>
                <a:srgbClr val="A8D3AF"/>
              </a:solidFill>
            </a:ln>
          </p:spPr>
          <p:txBody>
            <a:bodyPr wrap="square" lIns="0" tIns="0" rIns="0" bIns="0" rtlCol="0"/>
            <a:lstStyle/>
            <a:p>
              <a:endParaRPr/>
            </a:p>
          </p:txBody>
        </p:sp>
        <p:sp>
          <p:nvSpPr>
            <p:cNvPr id="202" name="object 746"/>
            <p:cNvSpPr/>
            <p:nvPr/>
          </p:nvSpPr>
          <p:spPr>
            <a:xfrm>
              <a:off x="696084" y="134079"/>
              <a:ext cx="118745" cy="134620"/>
            </a:xfrm>
            <a:custGeom>
              <a:avLst/>
              <a:gdLst/>
              <a:ahLst/>
              <a:cxnLst/>
              <a:rect l="l" t="t" r="r" b="b"/>
              <a:pathLst>
                <a:path w="118744" h="134620">
                  <a:moveTo>
                    <a:pt x="118592" y="134010"/>
                  </a:moveTo>
                  <a:lnTo>
                    <a:pt x="0" y="0"/>
                  </a:lnTo>
                </a:path>
              </a:pathLst>
            </a:custGeom>
            <a:ln w="3175">
              <a:solidFill>
                <a:srgbClr val="A8D3AF"/>
              </a:solidFill>
            </a:ln>
          </p:spPr>
          <p:txBody>
            <a:bodyPr wrap="square" lIns="0" tIns="0" rIns="0" bIns="0" rtlCol="0"/>
            <a:lstStyle/>
            <a:p>
              <a:endParaRPr/>
            </a:p>
          </p:txBody>
        </p:sp>
        <p:pic>
          <p:nvPicPr>
            <p:cNvPr id="203" name="object 747"/>
            <p:cNvPicPr/>
            <p:nvPr/>
          </p:nvPicPr>
          <p:blipFill>
            <a:blip r:embed="rId6" cstate="print"/>
            <a:stretch>
              <a:fillRect/>
            </a:stretch>
          </p:blipFill>
          <p:spPr>
            <a:xfrm>
              <a:off x="351867" y="257942"/>
              <a:ext cx="190113" cy="374366"/>
            </a:xfrm>
            <a:prstGeom prst="rect">
              <a:avLst/>
            </a:prstGeom>
          </p:spPr>
        </p:pic>
        <p:sp>
          <p:nvSpPr>
            <p:cNvPr id="204" name="object 748"/>
            <p:cNvSpPr/>
            <p:nvPr/>
          </p:nvSpPr>
          <p:spPr>
            <a:xfrm>
              <a:off x="762843" y="62150"/>
              <a:ext cx="74930" cy="88265"/>
            </a:xfrm>
            <a:custGeom>
              <a:avLst/>
              <a:gdLst/>
              <a:ahLst/>
              <a:cxnLst/>
              <a:rect l="l" t="t" r="r" b="b"/>
              <a:pathLst>
                <a:path w="74930" h="88264">
                  <a:moveTo>
                    <a:pt x="0" y="0"/>
                  </a:moveTo>
                  <a:lnTo>
                    <a:pt x="74879" y="88201"/>
                  </a:lnTo>
                </a:path>
              </a:pathLst>
            </a:custGeom>
            <a:ln w="3175">
              <a:solidFill>
                <a:srgbClr val="A8D3AF"/>
              </a:solidFill>
            </a:ln>
          </p:spPr>
          <p:txBody>
            <a:bodyPr wrap="square" lIns="0" tIns="0" rIns="0" bIns="0" rtlCol="0"/>
            <a:lstStyle/>
            <a:p>
              <a:endParaRPr/>
            </a:p>
          </p:txBody>
        </p:sp>
        <p:sp>
          <p:nvSpPr>
            <p:cNvPr id="205" name="object 749"/>
            <p:cNvSpPr/>
            <p:nvPr/>
          </p:nvSpPr>
          <p:spPr>
            <a:xfrm>
              <a:off x="836781" y="2946"/>
              <a:ext cx="247015" cy="383540"/>
            </a:xfrm>
            <a:custGeom>
              <a:avLst/>
              <a:gdLst/>
              <a:ahLst/>
              <a:cxnLst/>
              <a:rect l="l" t="t" r="r" b="b"/>
              <a:pathLst>
                <a:path w="247015" h="383540">
                  <a:moveTo>
                    <a:pt x="0" y="0"/>
                  </a:moveTo>
                  <a:lnTo>
                    <a:pt x="246532" y="383044"/>
                  </a:lnTo>
                </a:path>
              </a:pathLst>
            </a:custGeom>
            <a:ln w="3175">
              <a:solidFill>
                <a:srgbClr val="A8D3AF"/>
              </a:solidFill>
            </a:ln>
          </p:spPr>
          <p:txBody>
            <a:bodyPr wrap="square" lIns="0" tIns="0" rIns="0" bIns="0" rtlCol="0"/>
            <a:lstStyle/>
            <a:p>
              <a:endParaRPr/>
            </a:p>
          </p:txBody>
        </p:sp>
        <p:sp>
          <p:nvSpPr>
            <p:cNvPr id="206" name="object 750"/>
            <p:cNvSpPr/>
            <p:nvPr/>
          </p:nvSpPr>
          <p:spPr>
            <a:xfrm>
              <a:off x="826856" y="149632"/>
              <a:ext cx="12065" cy="106045"/>
            </a:xfrm>
            <a:custGeom>
              <a:avLst/>
              <a:gdLst/>
              <a:ahLst/>
              <a:cxnLst/>
              <a:rect l="l" t="t" r="r" b="b"/>
              <a:pathLst>
                <a:path w="12065" h="106045">
                  <a:moveTo>
                    <a:pt x="0" y="105473"/>
                  </a:moveTo>
                  <a:lnTo>
                    <a:pt x="11582" y="105473"/>
                  </a:lnTo>
                  <a:lnTo>
                    <a:pt x="11582" y="0"/>
                  </a:lnTo>
                  <a:lnTo>
                    <a:pt x="0" y="0"/>
                  </a:lnTo>
                  <a:lnTo>
                    <a:pt x="0" y="105473"/>
                  </a:lnTo>
                  <a:close/>
                </a:path>
              </a:pathLst>
            </a:custGeom>
            <a:solidFill>
              <a:srgbClr val="A8D3AF"/>
            </a:solidFill>
          </p:spPr>
          <p:txBody>
            <a:bodyPr wrap="square" lIns="0" tIns="0" rIns="0" bIns="0" rtlCol="0"/>
            <a:lstStyle/>
            <a:p>
              <a:endParaRPr/>
            </a:p>
          </p:txBody>
        </p:sp>
        <p:sp>
          <p:nvSpPr>
            <p:cNvPr id="207" name="object 751"/>
            <p:cNvSpPr/>
            <p:nvPr/>
          </p:nvSpPr>
          <p:spPr>
            <a:xfrm>
              <a:off x="840916" y="268448"/>
              <a:ext cx="242570" cy="118110"/>
            </a:xfrm>
            <a:custGeom>
              <a:avLst/>
              <a:gdLst/>
              <a:ahLst/>
              <a:cxnLst/>
              <a:rect l="l" t="t" r="r" b="b"/>
              <a:pathLst>
                <a:path w="242569" h="118110">
                  <a:moveTo>
                    <a:pt x="0" y="0"/>
                  </a:moveTo>
                  <a:lnTo>
                    <a:pt x="242392" y="117538"/>
                  </a:lnTo>
                </a:path>
              </a:pathLst>
            </a:custGeom>
            <a:ln w="3175">
              <a:solidFill>
                <a:srgbClr val="A8D3AF"/>
              </a:solidFill>
            </a:ln>
          </p:spPr>
          <p:txBody>
            <a:bodyPr wrap="square" lIns="0" tIns="0" rIns="0" bIns="0" rtlCol="0"/>
            <a:lstStyle/>
            <a:p>
              <a:endParaRPr/>
            </a:p>
          </p:txBody>
        </p:sp>
        <p:sp>
          <p:nvSpPr>
            <p:cNvPr id="208" name="object 752"/>
            <p:cNvSpPr/>
            <p:nvPr/>
          </p:nvSpPr>
          <p:spPr>
            <a:xfrm>
              <a:off x="785399" y="314191"/>
              <a:ext cx="104139" cy="21590"/>
            </a:xfrm>
            <a:custGeom>
              <a:avLst/>
              <a:gdLst/>
              <a:ahLst/>
              <a:cxnLst/>
              <a:rect l="l" t="t" r="r" b="b"/>
              <a:pathLst>
                <a:path w="104140" h="21589">
                  <a:moveTo>
                    <a:pt x="104038" y="0"/>
                  </a:moveTo>
                  <a:lnTo>
                    <a:pt x="0" y="21170"/>
                  </a:lnTo>
                </a:path>
              </a:pathLst>
            </a:custGeom>
            <a:ln w="3175">
              <a:solidFill>
                <a:srgbClr val="A8D3AF"/>
              </a:solidFill>
            </a:ln>
          </p:spPr>
          <p:txBody>
            <a:bodyPr wrap="square" lIns="0" tIns="0" rIns="0" bIns="0" rtlCol="0"/>
            <a:lstStyle/>
            <a:p>
              <a:endParaRPr/>
            </a:p>
          </p:txBody>
        </p:sp>
        <p:sp>
          <p:nvSpPr>
            <p:cNvPr id="209" name="object 753"/>
            <p:cNvSpPr/>
            <p:nvPr/>
          </p:nvSpPr>
          <p:spPr>
            <a:xfrm>
              <a:off x="847107" y="295813"/>
              <a:ext cx="139700" cy="264160"/>
            </a:xfrm>
            <a:custGeom>
              <a:avLst/>
              <a:gdLst/>
              <a:ahLst/>
              <a:cxnLst/>
              <a:rect l="l" t="t" r="r" b="b"/>
              <a:pathLst>
                <a:path w="139700" h="264159">
                  <a:moveTo>
                    <a:pt x="139382" y="263931"/>
                  </a:moveTo>
                  <a:lnTo>
                    <a:pt x="0" y="0"/>
                  </a:lnTo>
                </a:path>
              </a:pathLst>
            </a:custGeom>
            <a:ln w="3175">
              <a:solidFill>
                <a:srgbClr val="A8D3AF"/>
              </a:solidFill>
            </a:ln>
          </p:spPr>
          <p:txBody>
            <a:bodyPr wrap="square" lIns="0" tIns="0" rIns="0" bIns="0" rtlCol="0"/>
            <a:lstStyle/>
            <a:p>
              <a:endParaRPr/>
            </a:p>
          </p:txBody>
        </p:sp>
        <p:sp>
          <p:nvSpPr>
            <p:cNvPr id="210" name="object 754"/>
            <p:cNvSpPr/>
            <p:nvPr/>
          </p:nvSpPr>
          <p:spPr>
            <a:xfrm>
              <a:off x="785392" y="335348"/>
              <a:ext cx="208279" cy="263525"/>
            </a:xfrm>
            <a:custGeom>
              <a:avLst/>
              <a:gdLst/>
              <a:ahLst/>
              <a:cxnLst/>
              <a:rect l="l" t="t" r="r" b="b"/>
              <a:pathLst>
                <a:path w="208280" h="263525">
                  <a:moveTo>
                    <a:pt x="207949" y="263207"/>
                  </a:moveTo>
                  <a:lnTo>
                    <a:pt x="0" y="0"/>
                  </a:lnTo>
                </a:path>
              </a:pathLst>
            </a:custGeom>
            <a:ln w="3175">
              <a:solidFill>
                <a:srgbClr val="A8D3AF"/>
              </a:solidFill>
            </a:ln>
          </p:spPr>
          <p:txBody>
            <a:bodyPr wrap="square" lIns="0" tIns="0" rIns="0" bIns="0" rtlCol="0"/>
            <a:lstStyle/>
            <a:p>
              <a:endParaRPr/>
            </a:p>
          </p:txBody>
        </p:sp>
        <p:sp>
          <p:nvSpPr>
            <p:cNvPr id="211" name="object 755"/>
            <p:cNvSpPr/>
            <p:nvPr/>
          </p:nvSpPr>
          <p:spPr>
            <a:xfrm>
              <a:off x="747815" y="363701"/>
              <a:ext cx="251460" cy="241935"/>
            </a:xfrm>
            <a:custGeom>
              <a:avLst/>
              <a:gdLst/>
              <a:ahLst/>
              <a:cxnLst/>
              <a:rect l="l" t="t" r="r" b="b"/>
              <a:pathLst>
                <a:path w="251459" h="241934">
                  <a:moveTo>
                    <a:pt x="0" y="0"/>
                  </a:moveTo>
                  <a:lnTo>
                    <a:pt x="250977" y="241363"/>
                  </a:lnTo>
                </a:path>
              </a:pathLst>
            </a:custGeom>
            <a:ln w="3175">
              <a:solidFill>
                <a:srgbClr val="A8D3AF"/>
              </a:solidFill>
            </a:ln>
          </p:spPr>
          <p:txBody>
            <a:bodyPr wrap="square" lIns="0" tIns="0" rIns="0" bIns="0" rtlCol="0"/>
            <a:lstStyle/>
            <a:p>
              <a:endParaRPr/>
            </a:p>
          </p:txBody>
        </p:sp>
        <p:sp>
          <p:nvSpPr>
            <p:cNvPr id="212" name="object 756"/>
            <p:cNvSpPr/>
            <p:nvPr/>
          </p:nvSpPr>
          <p:spPr>
            <a:xfrm>
              <a:off x="865654" y="476311"/>
              <a:ext cx="215900" cy="277495"/>
            </a:xfrm>
            <a:custGeom>
              <a:avLst/>
              <a:gdLst/>
              <a:ahLst/>
              <a:cxnLst/>
              <a:rect l="l" t="t" r="r" b="b"/>
              <a:pathLst>
                <a:path w="215900" h="277495">
                  <a:moveTo>
                    <a:pt x="215531" y="277202"/>
                  </a:moveTo>
                  <a:lnTo>
                    <a:pt x="0" y="0"/>
                  </a:lnTo>
                </a:path>
              </a:pathLst>
            </a:custGeom>
            <a:ln w="3175">
              <a:solidFill>
                <a:srgbClr val="A8D3AF"/>
              </a:solidFill>
            </a:ln>
          </p:spPr>
          <p:txBody>
            <a:bodyPr wrap="square" lIns="0" tIns="0" rIns="0" bIns="0" rtlCol="0"/>
            <a:lstStyle/>
            <a:p>
              <a:endParaRPr/>
            </a:p>
          </p:txBody>
        </p:sp>
        <p:pic>
          <p:nvPicPr>
            <p:cNvPr id="213" name="object 757"/>
            <p:cNvPicPr/>
            <p:nvPr/>
          </p:nvPicPr>
          <p:blipFill>
            <a:blip r:embed="rId7" cstate="print"/>
            <a:stretch>
              <a:fillRect/>
            </a:stretch>
          </p:blipFill>
          <p:spPr>
            <a:xfrm>
              <a:off x="768766" y="313474"/>
              <a:ext cx="383401" cy="298457"/>
            </a:xfrm>
            <a:prstGeom prst="rect">
              <a:avLst/>
            </a:prstGeom>
          </p:spPr>
        </p:pic>
        <p:sp>
          <p:nvSpPr>
            <p:cNvPr id="214" name="object 758"/>
            <p:cNvSpPr/>
            <p:nvPr/>
          </p:nvSpPr>
          <p:spPr>
            <a:xfrm>
              <a:off x="867585" y="0"/>
              <a:ext cx="212725" cy="281305"/>
            </a:xfrm>
            <a:custGeom>
              <a:avLst/>
              <a:gdLst/>
              <a:ahLst/>
              <a:cxnLst/>
              <a:rect l="l" t="t" r="r" b="b"/>
              <a:pathLst>
                <a:path w="212725" h="281305">
                  <a:moveTo>
                    <a:pt x="212510" y="280791"/>
                  </a:moveTo>
                  <a:lnTo>
                    <a:pt x="0" y="0"/>
                  </a:lnTo>
                </a:path>
              </a:pathLst>
            </a:custGeom>
            <a:ln w="3175">
              <a:solidFill>
                <a:srgbClr val="A8D3AF"/>
              </a:solidFill>
            </a:ln>
          </p:spPr>
          <p:txBody>
            <a:bodyPr wrap="square" lIns="0" tIns="0" rIns="0" bIns="0" rtlCol="0"/>
            <a:lstStyle/>
            <a:p>
              <a:endParaRPr/>
            </a:p>
          </p:txBody>
        </p:sp>
        <p:sp>
          <p:nvSpPr>
            <p:cNvPr id="215" name="object 759"/>
            <p:cNvSpPr/>
            <p:nvPr/>
          </p:nvSpPr>
          <p:spPr>
            <a:xfrm>
              <a:off x="906625" y="0"/>
              <a:ext cx="170180" cy="235585"/>
            </a:xfrm>
            <a:custGeom>
              <a:avLst/>
              <a:gdLst/>
              <a:ahLst/>
              <a:cxnLst/>
              <a:rect l="l" t="t" r="r" b="b"/>
              <a:pathLst>
                <a:path w="170180" h="235585">
                  <a:moveTo>
                    <a:pt x="0" y="0"/>
                  </a:moveTo>
                  <a:lnTo>
                    <a:pt x="169695" y="235458"/>
                  </a:lnTo>
                </a:path>
              </a:pathLst>
            </a:custGeom>
            <a:ln w="3175">
              <a:solidFill>
                <a:srgbClr val="A8D3AF"/>
              </a:solidFill>
            </a:ln>
          </p:spPr>
          <p:txBody>
            <a:bodyPr wrap="square" lIns="0" tIns="0" rIns="0" bIns="0" rtlCol="0"/>
            <a:lstStyle/>
            <a:p>
              <a:endParaRPr/>
            </a:p>
          </p:txBody>
        </p:sp>
        <p:sp>
          <p:nvSpPr>
            <p:cNvPr id="216" name="object 760"/>
            <p:cNvSpPr/>
            <p:nvPr/>
          </p:nvSpPr>
          <p:spPr>
            <a:xfrm>
              <a:off x="933581" y="0"/>
              <a:ext cx="139700" cy="193040"/>
            </a:xfrm>
            <a:custGeom>
              <a:avLst/>
              <a:gdLst/>
              <a:ahLst/>
              <a:cxnLst/>
              <a:rect l="l" t="t" r="r" b="b"/>
              <a:pathLst>
                <a:path w="139700" h="193040">
                  <a:moveTo>
                    <a:pt x="139198" y="192757"/>
                  </a:moveTo>
                  <a:lnTo>
                    <a:pt x="0" y="0"/>
                  </a:lnTo>
                </a:path>
              </a:pathLst>
            </a:custGeom>
            <a:ln w="3175">
              <a:solidFill>
                <a:srgbClr val="A8D3AF"/>
              </a:solidFill>
            </a:ln>
          </p:spPr>
          <p:txBody>
            <a:bodyPr wrap="square" lIns="0" tIns="0" rIns="0" bIns="0" rtlCol="0"/>
            <a:lstStyle/>
            <a:p>
              <a:endParaRPr/>
            </a:p>
          </p:txBody>
        </p:sp>
        <p:sp>
          <p:nvSpPr>
            <p:cNvPr id="217" name="object 761"/>
            <p:cNvSpPr/>
            <p:nvPr/>
          </p:nvSpPr>
          <p:spPr>
            <a:xfrm>
              <a:off x="1080095" y="280792"/>
              <a:ext cx="198755" cy="133985"/>
            </a:xfrm>
            <a:custGeom>
              <a:avLst/>
              <a:gdLst/>
              <a:ahLst/>
              <a:cxnLst/>
              <a:rect l="l" t="t" r="r" b="b"/>
              <a:pathLst>
                <a:path w="198755" h="133984">
                  <a:moveTo>
                    <a:pt x="0" y="0"/>
                  </a:moveTo>
                  <a:lnTo>
                    <a:pt x="198259" y="133553"/>
                  </a:lnTo>
                </a:path>
              </a:pathLst>
            </a:custGeom>
            <a:ln w="3175">
              <a:solidFill>
                <a:srgbClr val="A8D3AF"/>
              </a:solidFill>
            </a:ln>
          </p:spPr>
          <p:txBody>
            <a:bodyPr wrap="square" lIns="0" tIns="0" rIns="0" bIns="0" rtlCol="0"/>
            <a:lstStyle/>
            <a:p>
              <a:endParaRPr/>
            </a:p>
          </p:txBody>
        </p:sp>
        <p:sp>
          <p:nvSpPr>
            <p:cNvPr id="218" name="object 762"/>
            <p:cNvSpPr/>
            <p:nvPr/>
          </p:nvSpPr>
          <p:spPr>
            <a:xfrm>
              <a:off x="1081187" y="362262"/>
              <a:ext cx="70485" cy="391795"/>
            </a:xfrm>
            <a:custGeom>
              <a:avLst/>
              <a:gdLst/>
              <a:ahLst/>
              <a:cxnLst/>
              <a:rect l="l" t="t" r="r" b="b"/>
              <a:pathLst>
                <a:path w="70484" h="391795">
                  <a:moveTo>
                    <a:pt x="70256" y="0"/>
                  </a:moveTo>
                  <a:lnTo>
                    <a:pt x="0" y="391248"/>
                  </a:lnTo>
                </a:path>
              </a:pathLst>
            </a:custGeom>
            <a:ln w="3175">
              <a:solidFill>
                <a:srgbClr val="A8D3AF"/>
              </a:solidFill>
            </a:ln>
          </p:spPr>
          <p:txBody>
            <a:bodyPr wrap="square" lIns="0" tIns="0" rIns="0" bIns="0" rtlCol="0"/>
            <a:lstStyle/>
            <a:p>
              <a:endParaRPr/>
            </a:p>
          </p:txBody>
        </p:sp>
        <p:sp>
          <p:nvSpPr>
            <p:cNvPr id="219" name="object 763"/>
            <p:cNvSpPr/>
            <p:nvPr/>
          </p:nvSpPr>
          <p:spPr>
            <a:xfrm>
              <a:off x="998802" y="605071"/>
              <a:ext cx="82550" cy="148590"/>
            </a:xfrm>
            <a:custGeom>
              <a:avLst/>
              <a:gdLst/>
              <a:ahLst/>
              <a:cxnLst/>
              <a:rect l="l" t="t" r="r" b="b"/>
              <a:pathLst>
                <a:path w="82550" h="148590">
                  <a:moveTo>
                    <a:pt x="0" y="0"/>
                  </a:moveTo>
                  <a:lnTo>
                    <a:pt x="82384" y="148450"/>
                  </a:lnTo>
                </a:path>
              </a:pathLst>
            </a:custGeom>
            <a:ln w="3175">
              <a:solidFill>
                <a:srgbClr val="A8D3AF"/>
              </a:solidFill>
            </a:ln>
          </p:spPr>
          <p:txBody>
            <a:bodyPr wrap="square" lIns="0" tIns="0" rIns="0" bIns="0" rtlCol="0"/>
            <a:lstStyle/>
            <a:p>
              <a:endParaRPr/>
            </a:p>
          </p:txBody>
        </p:sp>
        <p:sp>
          <p:nvSpPr>
            <p:cNvPr id="220" name="object 764"/>
            <p:cNvSpPr/>
            <p:nvPr/>
          </p:nvSpPr>
          <p:spPr>
            <a:xfrm>
              <a:off x="795271" y="307029"/>
              <a:ext cx="3175" cy="8255"/>
            </a:xfrm>
            <a:custGeom>
              <a:avLst/>
              <a:gdLst/>
              <a:ahLst/>
              <a:cxnLst/>
              <a:rect l="l" t="t" r="r" b="b"/>
              <a:pathLst>
                <a:path w="3175" h="8254">
                  <a:moveTo>
                    <a:pt x="0" y="0"/>
                  </a:moveTo>
                  <a:lnTo>
                    <a:pt x="2552" y="7861"/>
                  </a:lnTo>
                </a:path>
              </a:pathLst>
            </a:custGeom>
            <a:ln w="3175">
              <a:solidFill>
                <a:srgbClr val="A8D3AF"/>
              </a:solidFill>
            </a:ln>
          </p:spPr>
          <p:txBody>
            <a:bodyPr wrap="square" lIns="0" tIns="0" rIns="0" bIns="0" rtlCol="0"/>
            <a:lstStyle/>
            <a:p>
              <a:endParaRPr/>
            </a:p>
          </p:txBody>
        </p:sp>
        <p:sp>
          <p:nvSpPr>
            <p:cNvPr id="221" name="object 765"/>
            <p:cNvSpPr/>
            <p:nvPr/>
          </p:nvSpPr>
          <p:spPr>
            <a:xfrm>
              <a:off x="461670" y="268092"/>
              <a:ext cx="353060" cy="223520"/>
            </a:xfrm>
            <a:custGeom>
              <a:avLst/>
              <a:gdLst/>
              <a:ahLst/>
              <a:cxnLst/>
              <a:rect l="l" t="t" r="r" b="b"/>
              <a:pathLst>
                <a:path w="353059" h="223520">
                  <a:moveTo>
                    <a:pt x="0" y="223189"/>
                  </a:moveTo>
                  <a:lnTo>
                    <a:pt x="353009" y="0"/>
                  </a:lnTo>
                </a:path>
              </a:pathLst>
            </a:custGeom>
            <a:ln w="3175">
              <a:solidFill>
                <a:srgbClr val="A8D3AF"/>
              </a:solidFill>
            </a:ln>
          </p:spPr>
          <p:txBody>
            <a:bodyPr wrap="square" lIns="0" tIns="0" rIns="0" bIns="0" rtlCol="0"/>
            <a:lstStyle/>
            <a:p>
              <a:endParaRPr/>
            </a:p>
          </p:txBody>
        </p:sp>
        <p:sp>
          <p:nvSpPr>
            <p:cNvPr id="222" name="object 766"/>
            <p:cNvSpPr/>
            <p:nvPr/>
          </p:nvSpPr>
          <p:spPr>
            <a:xfrm>
              <a:off x="562749" y="268450"/>
              <a:ext cx="278765" cy="132080"/>
            </a:xfrm>
            <a:custGeom>
              <a:avLst/>
              <a:gdLst/>
              <a:ahLst/>
              <a:cxnLst/>
              <a:rect l="l" t="t" r="r" b="b"/>
              <a:pathLst>
                <a:path w="278765" h="132079">
                  <a:moveTo>
                    <a:pt x="0" y="131813"/>
                  </a:moveTo>
                  <a:lnTo>
                    <a:pt x="278168" y="0"/>
                  </a:lnTo>
                </a:path>
              </a:pathLst>
            </a:custGeom>
            <a:ln w="3175">
              <a:solidFill>
                <a:srgbClr val="A8D3AF"/>
              </a:solidFill>
            </a:ln>
          </p:spPr>
          <p:txBody>
            <a:bodyPr wrap="square" lIns="0" tIns="0" rIns="0" bIns="0" rtlCol="0"/>
            <a:lstStyle/>
            <a:p>
              <a:endParaRPr/>
            </a:p>
          </p:txBody>
        </p:sp>
        <p:sp>
          <p:nvSpPr>
            <p:cNvPr id="223" name="object 767"/>
            <p:cNvSpPr/>
            <p:nvPr/>
          </p:nvSpPr>
          <p:spPr>
            <a:xfrm>
              <a:off x="562747" y="307029"/>
              <a:ext cx="233045" cy="93345"/>
            </a:xfrm>
            <a:custGeom>
              <a:avLst/>
              <a:gdLst/>
              <a:ahLst/>
              <a:cxnLst/>
              <a:rect l="l" t="t" r="r" b="b"/>
              <a:pathLst>
                <a:path w="233045" h="93345">
                  <a:moveTo>
                    <a:pt x="232524" y="0"/>
                  </a:moveTo>
                  <a:lnTo>
                    <a:pt x="0" y="93230"/>
                  </a:lnTo>
                </a:path>
              </a:pathLst>
            </a:custGeom>
            <a:ln w="3175">
              <a:solidFill>
                <a:srgbClr val="A8D3AF"/>
              </a:solidFill>
            </a:ln>
          </p:spPr>
          <p:txBody>
            <a:bodyPr wrap="square" lIns="0" tIns="0" rIns="0" bIns="0" rtlCol="0"/>
            <a:lstStyle/>
            <a:p>
              <a:endParaRPr/>
            </a:p>
          </p:txBody>
        </p:sp>
        <p:sp>
          <p:nvSpPr>
            <p:cNvPr id="224" name="object 768"/>
            <p:cNvSpPr/>
            <p:nvPr/>
          </p:nvSpPr>
          <p:spPr>
            <a:xfrm>
              <a:off x="515204" y="254388"/>
              <a:ext cx="312420" cy="209550"/>
            </a:xfrm>
            <a:custGeom>
              <a:avLst/>
              <a:gdLst/>
              <a:ahLst/>
              <a:cxnLst/>
              <a:rect l="l" t="t" r="r" b="b"/>
              <a:pathLst>
                <a:path w="312419" h="209550">
                  <a:moveTo>
                    <a:pt x="312369" y="0"/>
                  </a:moveTo>
                  <a:lnTo>
                    <a:pt x="0" y="209372"/>
                  </a:lnTo>
                </a:path>
              </a:pathLst>
            </a:custGeom>
            <a:ln w="3175">
              <a:solidFill>
                <a:srgbClr val="A8D3AF"/>
              </a:solidFill>
            </a:ln>
          </p:spPr>
          <p:txBody>
            <a:bodyPr wrap="square" lIns="0" tIns="0" rIns="0" bIns="0" rtlCol="0"/>
            <a:lstStyle/>
            <a:p>
              <a:endParaRPr/>
            </a:p>
          </p:txBody>
        </p:sp>
        <p:sp>
          <p:nvSpPr>
            <p:cNvPr id="225" name="object 769"/>
            <p:cNvSpPr/>
            <p:nvPr/>
          </p:nvSpPr>
          <p:spPr>
            <a:xfrm>
              <a:off x="541263" y="254383"/>
              <a:ext cx="286385" cy="114300"/>
            </a:xfrm>
            <a:custGeom>
              <a:avLst/>
              <a:gdLst/>
              <a:ahLst/>
              <a:cxnLst/>
              <a:rect l="l" t="t" r="r" b="b"/>
              <a:pathLst>
                <a:path w="286384" h="114300">
                  <a:moveTo>
                    <a:pt x="0" y="114198"/>
                  </a:moveTo>
                  <a:lnTo>
                    <a:pt x="286308" y="0"/>
                  </a:lnTo>
                </a:path>
              </a:pathLst>
            </a:custGeom>
            <a:ln w="3175">
              <a:solidFill>
                <a:srgbClr val="A8D3AF"/>
              </a:solidFill>
            </a:ln>
          </p:spPr>
          <p:txBody>
            <a:bodyPr wrap="square" lIns="0" tIns="0" rIns="0" bIns="0" rtlCol="0"/>
            <a:lstStyle/>
            <a:p>
              <a:endParaRPr/>
            </a:p>
          </p:txBody>
        </p:sp>
        <p:sp>
          <p:nvSpPr>
            <p:cNvPr id="226" name="object 770"/>
            <p:cNvSpPr/>
            <p:nvPr/>
          </p:nvSpPr>
          <p:spPr>
            <a:xfrm>
              <a:off x="1012484" y="0"/>
              <a:ext cx="50165" cy="54610"/>
            </a:xfrm>
            <a:custGeom>
              <a:avLst/>
              <a:gdLst/>
              <a:ahLst/>
              <a:cxnLst/>
              <a:rect l="l" t="t" r="r" b="b"/>
              <a:pathLst>
                <a:path w="50165" h="54610">
                  <a:moveTo>
                    <a:pt x="0" y="54061"/>
                  </a:moveTo>
                  <a:lnTo>
                    <a:pt x="49775" y="0"/>
                  </a:lnTo>
                </a:path>
              </a:pathLst>
            </a:custGeom>
            <a:ln w="3175">
              <a:solidFill>
                <a:srgbClr val="A8D3AF"/>
              </a:solidFill>
            </a:ln>
          </p:spPr>
          <p:txBody>
            <a:bodyPr wrap="square" lIns="0" tIns="0" rIns="0" bIns="0" rtlCol="0"/>
            <a:lstStyle/>
            <a:p>
              <a:endParaRPr/>
            </a:p>
          </p:txBody>
        </p:sp>
        <p:sp>
          <p:nvSpPr>
            <p:cNvPr id="227" name="object 771"/>
            <p:cNvSpPr/>
            <p:nvPr/>
          </p:nvSpPr>
          <p:spPr>
            <a:xfrm>
              <a:off x="1090879" y="0"/>
              <a:ext cx="16510" cy="40005"/>
            </a:xfrm>
            <a:custGeom>
              <a:avLst/>
              <a:gdLst/>
              <a:ahLst/>
              <a:cxnLst/>
              <a:rect l="l" t="t" r="r" b="b"/>
              <a:pathLst>
                <a:path w="16509" h="40005">
                  <a:moveTo>
                    <a:pt x="0" y="39609"/>
                  </a:moveTo>
                  <a:lnTo>
                    <a:pt x="16310" y="0"/>
                  </a:lnTo>
                </a:path>
              </a:pathLst>
            </a:custGeom>
            <a:ln w="3175">
              <a:solidFill>
                <a:srgbClr val="A8D3AF"/>
              </a:solidFill>
            </a:ln>
          </p:spPr>
          <p:txBody>
            <a:bodyPr wrap="square" lIns="0" tIns="0" rIns="0" bIns="0" rtlCol="0"/>
            <a:lstStyle/>
            <a:p>
              <a:endParaRPr/>
            </a:p>
          </p:txBody>
        </p:sp>
        <p:sp>
          <p:nvSpPr>
            <p:cNvPr id="228" name="object 772"/>
            <p:cNvSpPr/>
            <p:nvPr/>
          </p:nvSpPr>
          <p:spPr>
            <a:xfrm>
              <a:off x="1092192" y="0"/>
              <a:ext cx="30480" cy="12065"/>
            </a:xfrm>
            <a:custGeom>
              <a:avLst/>
              <a:gdLst/>
              <a:ahLst/>
              <a:cxnLst/>
              <a:rect l="l" t="t" r="r" b="b"/>
              <a:pathLst>
                <a:path w="30480" h="12065">
                  <a:moveTo>
                    <a:pt x="0" y="11525"/>
                  </a:moveTo>
                  <a:lnTo>
                    <a:pt x="30453" y="0"/>
                  </a:lnTo>
                </a:path>
              </a:pathLst>
            </a:custGeom>
            <a:ln w="3175">
              <a:solidFill>
                <a:srgbClr val="A8D3AF"/>
              </a:solidFill>
            </a:ln>
          </p:spPr>
          <p:txBody>
            <a:bodyPr wrap="square" lIns="0" tIns="0" rIns="0" bIns="0" rtlCol="0"/>
            <a:lstStyle/>
            <a:p>
              <a:endParaRPr/>
            </a:p>
          </p:txBody>
        </p:sp>
        <p:sp>
          <p:nvSpPr>
            <p:cNvPr id="229" name="object 773"/>
            <p:cNvSpPr/>
            <p:nvPr/>
          </p:nvSpPr>
          <p:spPr>
            <a:xfrm>
              <a:off x="1167512" y="0"/>
              <a:ext cx="15875" cy="9525"/>
            </a:xfrm>
            <a:custGeom>
              <a:avLst/>
              <a:gdLst/>
              <a:ahLst/>
              <a:cxnLst/>
              <a:rect l="l" t="t" r="r" b="b"/>
              <a:pathLst>
                <a:path w="15875" h="9525">
                  <a:moveTo>
                    <a:pt x="15687" y="9020"/>
                  </a:moveTo>
                  <a:lnTo>
                    <a:pt x="0" y="0"/>
                  </a:lnTo>
                </a:path>
              </a:pathLst>
            </a:custGeom>
            <a:ln w="3175">
              <a:solidFill>
                <a:srgbClr val="A8D3AF"/>
              </a:solidFill>
            </a:ln>
          </p:spPr>
          <p:txBody>
            <a:bodyPr wrap="square" lIns="0" tIns="0" rIns="0" bIns="0" rtlCol="0"/>
            <a:lstStyle/>
            <a:p>
              <a:endParaRPr/>
            </a:p>
          </p:txBody>
        </p:sp>
        <p:sp>
          <p:nvSpPr>
            <p:cNvPr id="230" name="object 774"/>
            <p:cNvSpPr/>
            <p:nvPr/>
          </p:nvSpPr>
          <p:spPr>
            <a:xfrm>
              <a:off x="994036" y="0"/>
              <a:ext cx="3175" cy="17780"/>
            </a:xfrm>
            <a:custGeom>
              <a:avLst/>
              <a:gdLst/>
              <a:ahLst/>
              <a:cxnLst/>
              <a:rect l="l" t="t" r="r" b="b"/>
              <a:pathLst>
                <a:path w="3175" h="17780">
                  <a:moveTo>
                    <a:pt x="0" y="17668"/>
                  </a:moveTo>
                  <a:lnTo>
                    <a:pt x="2557" y="0"/>
                  </a:lnTo>
                </a:path>
              </a:pathLst>
            </a:custGeom>
            <a:ln w="3175">
              <a:solidFill>
                <a:srgbClr val="A8D3AF"/>
              </a:solidFill>
            </a:ln>
          </p:spPr>
          <p:txBody>
            <a:bodyPr wrap="square" lIns="0" tIns="0" rIns="0" bIns="0" rtlCol="0"/>
            <a:lstStyle/>
            <a:p>
              <a:endParaRPr/>
            </a:p>
          </p:txBody>
        </p:sp>
        <p:sp>
          <p:nvSpPr>
            <p:cNvPr id="231" name="object 775"/>
            <p:cNvSpPr/>
            <p:nvPr/>
          </p:nvSpPr>
          <p:spPr>
            <a:xfrm>
              <a:off x="994044" y="17676"/>
              <a:ext cx="19050" cy="36830"/>
            </a:xfrm>
            <a:custGeom>
              <a:avLst/>
              <a:gdLst/>
              <a:ahLst/>
              <a:cxnLst/>
              <a:rect l="l" t="t" r="r" b="b"/>
              <a:pathLst>
                <a:path w="19050" h="36830">
                  <a:moveTo>
                    <a:pt x="18440" y="36385"/>
                  </a:moveTo>
                  <a:lnTo>
                    <a:pt x="0" y="0"/>
                  </a:lnTo>
                </a:path>
              </a:pathLst>
            </a:custGeom>
            <a:ln w="3175">
              <a:solidFill>
                <a:srgbClr val="A8D3AF"/>
              </a:solidFill>
            </a:ln>
          </p:spPr>
          <p:txBody>
            <a:bodyPr wrap="square" lIns="0" tIns="0" rIns="0" bIns="0" rtlCol="0"/>
            <a:lstStyle/>
            <a:p>
              <a:endParaRPr/>
            </a:p>
          </p:txBody>
        </p:sp>
        <p:sp>
          <p:nvSpPr>
            <p:cNvPr id="232" name="object 776"/>
            <p:cNvSpPr/>
            <p:nvPr/>
          </p:nvSpPr>
          <p:spPr>
            <a:xfrm>
              <a:off x="1215624" y="0"/>
              <a:ext cx="635" cy="635"/>
            </a:xfrm>
            <a:custGeom>
              <a:avLst/>
              <a:gdLst/>
              <a:ahLst/>
              <a:cxnLst/>
              <a:rect l="l" t="t" r="r" b="b"/>
              <a:pathLst>
                <a:path w="634" h="635">
                  <a:moveTo>
                    <a:pt x="63" y="120"/>
                  </a:moveTo>
                  <a:lnTo>
                    <a:pt x="0" y="0"/>
                  </a:lnTo>
                </a:path>
              </a:pathLst>
            </a:custGeom>
            <a:ln w="3175">
              <a:solidFill>
                <a:srgbClr val="A8D3AF"/>
              </a:solidFill>
            </a:ln>
          </p:spPr>
          <p:txBody>
            <a:bodyPr wrap="square" lIns="0" tIns="0" rIns="0" bIns="0" rtlCol="0"/>
            <a:lstStyle/>
            <a:p>
              <a:endParaRPr/>
            </a:p>
          </p:txBody>
        </p:sp>
        <p:sp>
          <p:nvSpPr>
            <p:cNvPr id="233" name="object 777"/>
            <p:cNvSpPr/>
            <p:nvPr/>
          </p:nvSpPr>
          <p:spPr>
            <a:xfrm>
              <a:off x="1183200" y="118"/>
              <a:ext cx="33020" cy="9525"/>
            </a:xfrm>
            <a:custGeom>
              <a:avLst/>
              <a:gdLst/>
              <a:ahLst/>
              <a:cxnLst/>
              <a:rect l="l" t="t" r="r" b="b"/>
              <a:pathLst>
                <a:path w="33019" h="9525">
                  <a:moveTo>
                    <a:pt x="0" y="8902"/>
                  </a:moveTo>
                  <a:lnTo>
                    <a:pt x="32499" y="0"/>
                  </a:lnTo>
                </a:path>
              </a:pathLst>
            </a:custGeom>
            <a:ln w="3175">
              <a:solidFill>
                <a:srgbClr val="A8D3AF"/>
              </a:solidFill>
            </a:ln>
          </p:spPr>
          <p:txBody>
            <a:bodyPr wrap="square" lIns="0" tIns="0" rIns="0" bIns="0" rtlCol="0"/>
            <a:lstStyle/>
            <a:p>
              <a:endParaRPr/>
            </a:p>
          </p:txBody>
        </p:sp>
        <p:sp>
          <p:nvSpPr>
            <p:cNvPr id="234" name="object 778"/>
            <p:cNvSpPr/>
            <p:nvPr/>
          </p:nvSpPr>
          <p:spPr>
            <a:xfrm>
              <a:off x="1171253" y="9022"/>
              <a:ext cx="12065" cy="55244"/>
            </a:xfrm>
            <a:custGeom>
              <a:avLst/>
              <a:gdLst/>
              <a:ahLst/>
              <a:cxnLst/>
              <a:rect l="l" t="t" r="r" b="b"/>
              <a:pathLst>
                <a:path w="12065" h="55244">
                  <a:moveTo>
                    <a:pt x="0" y="55194"/>
                  </a:moveTo>
                  <a:lnTo>
                    <a:pt x="11950" y="0"/>
                  </a:lnTo>
                </a:path>
              </a:pathLst>
            </a:custGeom>
            <a:ln w="3175">
              <a:solidFill>
                <a:srgbClr val="A8D3AF"/>
              </a:solidFill>
            </a:ln>
          </p:spPr>
          <p:txBody>
            <a:bodyPr wrap="square" lIns="0" tIns="0" rIns="0" bIns="0" rtlCol="0"/>
            <a:lstStyle/>
            <a:p>
              <a:endParaRPr/>
            </a:p>
          </p:txBody>
        </p:sp>
        <p:sp>
          <p:nvSpPr>
            <p:cNvPr id="235" name="object 779"/>
            <p:cNvSpPr/>
            <p:nvPr/>
          </p:nvSpPr>
          <p:spPr>
            <a:xfrm>
              <a:off x="1215688" y="0"/>
              <a:ext cx="635" cy="635"/>
            </a:xfrm>
            <a:custGeom>
              <a:avLst/>
              <a:gdLst/>
              <a:ahLst/>
              <a:cxnLst/>
              <a:rect l="l" t="t" r="r" b="b"/>
              <a:pathLst>
                <a:path w="634" h="635">
                  <a:moveTo>
                    <a:pt x="0" y="120"/>
                  </a:moveTo>
                  <a:lnTo>
                    <a:pt x="18" y="0"/>
                  </a:lnTo>
                </a:path>
              </a:pathLst>
            </a:custGeom>
            <a:ln w="3175">
              <a:solidFill>
                <a:srgbClr val="A8D3AF"/>
              </a:solidFill>
            </a:ln>
          </p:spPr>
          <p:txBody>
            <a:bodyPr wrap="square" lIns="0" tIns="0" rIns="0" bIns="0" rtlCol="0"/>
            <a:lstStyle/>
            <a:p>
              <a:endParaRPr/>
            </a:p>
          </p:txBody>
        </p:sp>
        <p:sp>
          <p:nvSpPr>
            <p:cNvPr id="236" name="object 780"/>
            <p:cNvSpPr/>
            <p:nvPr/>
          </p:nvSpPr>
          <p:spPr>
            <a:xfrm>
              <a:off x="1215682" y="0"/>
              <a:ext cx="635" cy="635"/>
            </a:xfrm>
            <a:custGeom>
              <a:avLst/>
              <a:gdLst/>
              <a:ahLst/>
              <a:cxnLst/>
              <a:rect l="l" t="t" r="r" b="b"/>
              <a:pathLst>
                <a:path w="634" h="635">
                  <a:moveTo>
                    <a:pt x="73" y="0"/>
                  </a:moveTo>
                  <a:lnTo>
                    <a:pt x="0" y="123"/>
                  </a:lnTo>
                </a:path>
              </a:pathLst>
            </a:custGeom>
            <a:ln w="3175">
              <a:solidFill>
                <a:srgbClr val="A8D3AF"/>
              </a:solidFill>
            </a:ln>
          </p:spPr>
          <p:txBody>
            <a:bodyPr wrap="square" lIns="0" tIns="0" rIns="0" bIns="0" rtlCol="0"/>
            <a:lstStyle/>
            <a:p>
              <a:endParaRPr/>
            </a:p>
          </p:txBody>
        </p:sp>
        <p:sp>
          <p:nvSpPr>
            <p:cNvPr id="237" name="object 781"/>
            <p:cNvSpPr/>
            <p:nvPr/>
          </p:nvSpPr>
          <p:spPr>
            <a:xfrm>
              <a:off x="1183200" y="0"/>
              <a:ext cx="8255" cy="9525"/>
            </a:xfrm>
            <a:custGeom>
              <a:avLst/>
              <a:gdLst/>
              <a:ahLst/>
              <a:cxnLst/>
              <a:rect l="l" t="t" r="r" b="b"/>
              <a:pathLst>
                <a:path w="8255" h="9525">
                  <a:moveTo>
                    <a:pt x="0" y="9020"/>
                  </a:moveTo>
                  <a:lnTo>
                    <a:pt x="7819" y="0"/>
                  </a:lnTo>
                </a:path>
              </a:pathLst>
            </a:custGeom>
            <a:ln w="3175">
              <a:solidFill>
                <a:srgbClr val="A8D3AF"/>
              </a:solidFill>
            </a:ln>
          </p:spPr>
          <p:txBody>
            <a:bodyPr wrap="square" lIns="0" tIns="0" rIns="0" bIns="0" rtlCol="0"/>
            <a:lstStyle/>
            <a:p>
              <a:endParaRPr/>
            </a:p>
          </p:txBody>
        </p:sp>
        <p:sp>
          <p:nvSpPr>
            <p:cNvPr id="238" name="object 782"/>
            <p:cNvSpPr/>
            <p:nvPr/>
          </p:nvSpPr>
          <p:spPr>
            <a:xfrm>
              <a:off x="1092192" y="0"/>
              <a:ext cx="13970" cy="12065"/>
            </a:xfrm>
            <a:custGeom>
              <a:avLst/>
              <a:gdLst/>
              <a:ahLst/>
              <a:cxnLst/>
              <a:rect l="l" t="t" r="r" b="b"/>
              <a:pathLst>
                <a:path w="13969" h="12065">
                  <a:moveTo>
                    <a:pt x="0" y="11525"/>
                  </a:moveTo>
                  <a:lnTo>
                    <a:pt x="13512" y="0"/>
                  </a:lnTo>
                </a:path>
              </a:pathLst>
            </a:custGeom>
            <a:ln w="3175">
              <a:solidFill>
                <a:srgbClr val="A8D3AF"/>
              </a:solidFill>
            </a:ln>
          </p:spPr>
          <p:txBody>
            <a:bodyPr wrap="square" lIns="0" tIns="0" rIns="0" bIns="0" rtlCol="0"/>
            <a:lstStyle/>
            <a:p>
              <a:endParaRPr/>
            </a:p>
          </p:txBody>
        </p:sp>
        <p:sp>
          <p:nvSpPr>
            <p:cNvPr id="239" name="object 783"/>
            <p:cNvSpPr/>
            <p:nvPr/>
          </p:nvSpPr>
          <p:spPr>
            <a:xfrm>
              <a:off x="1190397" y="135643"/>
              <a:ext cx="44450" cy="55244"/>
            </a:xfrm>
            <a:custGeom>
              <a:avLst/>
              <a:gdLst/>
              <a:ahLst/>
              <a:cxnLst/>
              <a:rect l="l" t="t" r="r" b="b"/>
              <a:pathLst>
                <a:path w="44450" h="55244">
                  <a:moveTo>
                    <a:pt x="44246" y="0"/>
                  </a:moveTo>
                  <a:lnTo>
                    <a:pt x="0" y="55041"/>
                  </a:lnTo>
                </a:path>
              </a:pathLst>
            </a:custGeom>
            <a:ln w="3175">
              <a:solidFill>
                <a:srgbClr val="A8D3AF"/>
              </a:solidFill>
            </a:ln>
          </p:spPr>
          <p:txBody>
            <a:bodyPr wrap="square" lIns="0" tIns="0" rIns="0" bIns="0" rtlCol="0"/>
            <a:lstStyle/>
            <a:p>
              <a:endParaRPr/>
            </a:p>
          </p:txBody>
        </p:sp>
        <p:sp>
          <p:nvSpPr>
            <p:cNvPr id="240" name="object 784"/>
            <p:cNvSpPr/>
            <p:nvPr/>
          </p:nvSpPr>
          <p:spPr>
            <a:xfrm>
              <a:off x="1233145" y="135645"/>
              <a:ext cx="1905" cy="14604"/>
            </a:xfrm>
            <a:custGeom>
              <a:avLst/>
              <a:gdLst/>
              <a:ahLst/>
              <a:cxnLst/>
              <a:rect l="l" t="t" r="r" b="b"/>
              <a:pathLst>
                <a:path w="1905" h="14605">
                  <a:moveTo>
                    <a:pt x="749" y="-717"/>
                  </a:moveTo>
                  <a:lnTo>
                    <a:pt x="749" y="14789"/>
                  </a:lnTo>
                </a:path>
              </a:pathLst>
            </a:custGeom>
            <a:ln w="3175">
              <a:solidFill>
                <a:srgbClr val="A8D3AF"/>
              </a:solidFill>
            </a:ln>
          </p:spPr>
          <p:txBody>
            <a:bodyPr wrap="square" lIns="0" tIns="0" rIns="0" bIns="0" rtlCol="0"/>
            <a:lstStyle/>
            <a:p>
              <a:endParaRPr/>
            </a:p>
          </p:txBody>
        </p:sp>
        <p:sp>
          <p:nvSpPr>
            <p:cNvPr id="241" name="object 785"/>
            <p:cNvSpPr/>
            <p:nvPr/>
          </p:nvSpPr>
          <p:spPr>
            <a:xfrm>
              <a:off x="1171253" y="64216"/>
              <a:ext cx="6985" cy="83185"/>
            </a:xfrm>
            <a:custGeom>
              <a:avLst/>
              <a:gdLst/>
              <a:ahLst/>
              <a:cxnLst/>
              <a:rect l="l" t="t" r="r" b="b"/>
              <a:pathLst>
                <a:path w="6984" h="83185">
                  <a:moveTo>
                    <a:pt x="0" y="0"/>
                  </a:moveTo>
                  <a:lnTo>
                    <a:pt x="6451" y="83070"/>
                  </a:lnTo>
                </a:path>
              </a:pathLst>
            </a:custGeom>
            <a:ln w="3175">
              <a:solidFill>
                <a:srgbClr val="A8D3AF"/>
              </a:solidFill>
            </a:ln>
          </p:spPr>
          <p:txBody>
            <a:bodyPr wrap="square" lIns="0" tIns="0" rIns="0" bIns="0" rtlCol="0"/>
            <a:lstStyle/>
            <a:p>
              <a:endParaRPr/>
            </a:p>
          </p:txBody>
        </p:sp>
        <p:sp>
          <p:nvSpPr>
            <p:cNvPr id="242" name="object 786"/>
            <p:cNvSpPr/>
            <p:nvPr/>
          </p:nvSpPr>
          <p:spPr>
            <a:xfrm>
              <a:off x="1411775" y="63811"/>
              <a:ext cx="1905" cy="15875"/>
            </a:xfrm>
            <a:custGeom>
              <a:avLst/>
              <a:gdLst/>
              <a:ahLst/>
              <a:cxnLst/>
              <a:rect l="l" t="t" r="r" b="b"/>
              <a:pathLst>
                <a:path w="1905" h="15875">
                  <a:moveTo>
                    <a:pt x="1790" y="0"/>
                  </a:moveTo>
                  <a:lnTo>
                    <a:pt x="0" y="15595"/>
                  </a:lnTo>
                </a:path>
              </a:pathLst>
            </a:custGeom>
            <a:ln w="3175">
              <a:solidFill>
                <a:srgbClr val="A8D3AF"/>
              </a:solidFill>
            </a:ln>
          </p:spPr>
          <p:txBody>
            <a:bodyPr wrap="square" lIns="0" tIns="0" rIns="0" bIns="0" rtlCol="0"/>
            <a:lstStyle/>
            <a:p>
              <a:endParaRPr/>
            </a:p>
          </p:txBody>
        </p:sp>
        <p:sp>
          <p:nvSpPr>
            <p:cNvPr id="243" name="object 787"/>
            <p:cNvSpPr/>
            <p:nvPr/>
          </p:nvSpPr>
          <p:spPr>
            <a:xfrm>
              <a:off x="1234644" y="1493"/>
              <a:ext cx="120014" cy="134620"/>
            </a:xfrm>
            <a:custGeom>
              <a:avLst/>
              <a:gdLst/>
              <a:ahLst/>
              <a:cxnLst/>
              <a:rect l="l" t="t" r="r" b="b"/>
              <a:pathLst>
                <a:path w="120015" h="134620">
                  <a:moveTo>
                    <a:pt x="0" y="134150"/>
                  </a:moveTo>
                  <a:lnTo>
                    <a:pt x="119786" y="0"/>
                  </a:lnTo>
                </a:path>
              </a:pathLst>
            </a:custGeom>
            <a:ln w="3175">
              <a:solidFill>
                <a:srgbClr val="A8D3AF"/>
              </a:solidFill>
            </a:ln>
          </p:spPr>
          <p:txBody>
            <a:bodyPr wrap="square" lIns="0" tIns="0" rIns="0" bIns="0" rtlCol="0"/>
            <a:lstStyle/>
            <a:p>
              <a:endParaRPr/>
            </a:p>
          </p:txBody>
        </p:sp>
        <p:sp>
          <p:nvSpPr>
            <p:cNvPr id="244" name="object 788"/>
            <p:cNvSpPr/>
            <p:nvPr/>
          </p:nvSpPr>
          <p:spPr>
            <a:xfrm>
              <a:off x="1234638" y="52319"/>
              <a:ext cx="166370" cy="83820"/>
            </a:xfrm>
            <a:custGeom>
              <a:avLst/>
              <a:gdLst/>
              <a:ahLst/>
              <a:cxnLst/>
              <a:rect l="l" t="t" r="r" b="b"/>
              <a:pathLst>
                <a:path w="166369" h="83820">
                  <a:moveTo>
                    <a:pt x="166192" y="0"/>
                  </a:moveTo>
                  <a:lnTo>
                    <a:pt x="0" y="83324"/>
                  </a:lnTo>
                </a:path>
              </a:pathLst>
            </a:custGeom>
            <a:ln w="3175">
              <a:solidFill>
                <a:srgbClr val="A8D3AF"/>
              </a:solidFill>
            </a:ln>
          </p:spPr>
          <p:txBody>
            <a:bodyPr wrap="square" lIns="0" tIns="0" rIns="0" bIns="0" rtlCol="0"/>
            <a:lstStyle/>
            <a:p>
              <a:endParaRPr/>
            </a:p>
          </p:txBody>
        </p:sp>
        <p:sp>
          <p:nvSpPr>
            <p:cNvPr id="245" name="object 789"/>
            <p:cNvSpPr/>
            <p:nvPr/>
          </p:nvSpPr>
          <p:spPr>
            <a:xfrm>
              <a:off x="1223402" y="38034"/>
              <a:ext cx="165735" cy="85090"/>
            </a:xfrm>
            <a:custGeom>
              <a:avLst/>
              <a:gdLst/>
              <a:ahLst/>
              <a:cxnLst/>
              <a:rect l="l" t="t" r="r" b="b"/>
              <a:pathLst>
                <a:path w="165734" h="85089">
                  <a:moveTo>
                    <a:pt x="0" y="84937"/>
                  </a:moveTo>
                  <a:lnTo>
                    <a:pt x="165709" y="0"/>
                  </a:lnTo>
                </a:path>
              </a:pathLst>
            </a:custGeom>
            <a:ln w="3175">
              <a:solidFill>
                <a:srgbClr val="A8D3AF"/>
              </a:solidFill>
            </a:ln>
          </p:spPr>
          <p:txBody>
            <a:bodyPr wrap="square" lIns="0" tIns="0" rIns="0" bIns="0" rtlCol="0"/>
            <a:lstStyle/>
            <a:p>
              <a:endParaRPr/>
            </a:p>
          </p:txBody>
        </p:sp>
        <p:sp>
          <p:nvSpPr>
            <p:cNvPr id="246" name="object 790"/>
            <p:cNvSpPr/>
            <p:nvPr/>
          </p:nvSpPr>
          <p:spPr>
            <a:xfrm>
              <a:off x="1207833" y="25798"/>
              <a:ext cx="168275" cy="80010"/>
            </a:xfrm>
            <a:custGeom>
              <a:avLst/>
              <a:gdLst/>
              <a:ahLst/>
              <a:cxnLst/>
              <a:rect l="l" t="t" r="r" b="b"/>
              <a:pathLst>
                <a:path w="168275" h="80010">
                  <a:moveTo>
                    <a:pt x="167830" y="0"/>
                  </a:moveTo>
                  <a:lnTo>
                    <a:pt x="0" y="79641"/>
                  </a:lnTo>
                </a:path>
              </a:pathLst>
            </a:custGeom>
            <a:ln w="3175">
              <a:solidFill>
                <a:srgbClr val="A8D3AF"/>
              </a:solidFill>
            </a:ln>
          </p:spPr>
          <p:txBody>
            <a:bodyPr wrap="square" lIns="0" tIns="0" rIns="0" bIns="0" rtlCol="0"/>
            <a:lstStyle/>
            <a:p>
              <a:endParaRPr/>
            </a:p>
          </p:txBody>
        </p:sp>
        <p:sp>
          <p:nvSpPr>
            <p:cNvPr id="247" name="object 791"/>
            <p:cNvSpPr/>
            <p:nvPr/>
          </p:nvSpPr>
          <p:spPr>
            <a:xfrm>
              <a:off x="1193937" y="14163"/>
              <a:ext cx="168275" cy="76835"/>
            </a:xfrm>
            <a:custGeom>
              <a:avLst/>
              <a:gdLst/>
              <a:ahLst/>
              <a:cxnLst/>
              <a:rect l="l" t="t" r="r" b="b"/>
              <a:pathLst>
                <a:path w="168275" h="76835">
                  <a:moveTo>
                    <a:pt x="0" y="76263"/>
                  </a:moveTo>
                  <a:lnTo>
                    <a:pt x="167767" y="0"/>
                  </a:lnTo>
                </a:path>
              </a:pathLst>
            </a:custGeom>
            <a:ln w="3175">
              <a:solidFill>
                <a:srgbClr val="A8D3AF"/>
              </a:solidFill>
            </a:ln>
          </p:spPr>
          <p:txBody>
            <a:bodyPr wrap="square" lIns="0" tIns="0" rIns="0" bIns="0" rtlCol="0"/>
            <a:lstStyle/>
            <a:p>
              <a:endParaRPr/>
            </a:p>
          </p:txBody>
        </p:sp>
        <p:sp>
          <p:nvSpPr>
            <p:cNvPr id="248" name="object 792"/>
            <p:cNvSpPr/>
            <p:nvPr/>
          </p:nvSpPr>
          <p:spPr>
            <a:xfrm>
              <a:off x="1171253" y="16400"/>
              <a:ext cx="186055" cy="48260"/>
            </a:xfrm>
            <a:custGeom>
              <a:avLst/>
              <a:gdLst/>
              <a:ahLst/>
              <a:cxnLst/>
              <a:rect l="l" t="t" r="r" b="b"/>
              <a:pathLst>
                <a:path w="186055" h="48260">
                  <a:moveTo>
                    <a:pt x="0" y="47815"/>
                  </a:moveTo>
                  <a:lnTo>
                    <a:pt x="185547" y="0"/>
                  </a:lnTo>
                </a:path>
              </a:pathLst>
            </a:custGeom>
            <a:ln w="3175">
              <a:solidFill>
                <a:srgbClr val="A8D3AF"/>
              </a:solidFill>
            </a:ln>
          </p:spPr>
          <p:txBody>
            <a:bodyPr wrap="square" lIns="0" tIns="0" rIns="0" bIns="0" rtlCol="0"/>
            <a:lstStyle/>
            <a:p>
              <a:endParaRPr/>
            </a:p>
          </p:txBody>
        </p:sp>
        <p:sp>
          <p:nvSpPr>
            <p:cNvPr id="249" name="object 793"/>
            <p:cNvSpPr/>
            <p:nvPr/>
          </p:nvSpPr>
          <p:spPr>
            <a:xfrm>
              <a:off x="1181467" y="25802"/>
              <a:ext cx="194310" cy="50165"/>
            </a:xfrm>
            <a:custGeom>
              <a:avLst/>
              <a:gdLst/>
              <a:ahLst/>
              <a:cxnLst/>
              <a:rect l="l" t="t" r="r" b="b"/>
              <a:pathLst>
                <a:path w="194309" h="50165">
                  <a:moveTo>
                    <a:pt x="0" y="49923"/>
                  </a:moveTo>
                  <a:lnTo>
                    <a:pt x="194195" y="0"/>
                  </a:lnTo>
                </a:path>
              </a:pathLst>
            </a:custGeom>
            <a:ln w="3175">
              <a:solidFill>
                <a:srgbClr val="A8D3AF"/>
              </a:solidFill>
            </a:ln>
          </p:spPr>
          <p:txBody>
            <a:bodyPr wrap="square" lIns="0" tIns="0" rIns="0" bIns="0" rtlCol="0"/>
            <a:lstStyle/>
            <a:p>
              <a:endParaRPr/>
            </a:p>
          </p:txBody>
        </p:sp>
        <p:sp>
          <p:nvSpPr>
            <p:cNvPr id="250" name="object 794"/>
            <p:cNvSpPr/>
            <p:nvPr/>
          </p:nvSpPr>
          <p:spPr>
            <a:xfrm>
              <a:off x="1193937" y="38039"/>
              <a:ext cx="195580" cy="52705"/>
            </a:xfrm>
            <a:custGeom>
              <a:avLst/>
              <a:gdLst/>
              <a:ahLst/>
              <a:cxnLst/>
              <a:rect l="l" t="t" r="r" b="b"/>
              <a:pathLst>
                <a:path w="195580" h="52705">
                  <a:moveTo>
                    <a:pt x="0" y="52387"/>
                  </a:moveTo>
                  <a:lnTo>
                    <a:pt x="195173" y="0"/>
                  </a:lnTo>
                </a:path>
              </a:pathLst>
            </a:custGeom>
            <a:ln w="3175">
              <a:solidFill>
                <a:srgbClr val="A8D3AF"/>
              </a:solidFill>
            </a:ln>
          </p:spPr>
          <p:txBody>
            <a:bodyPr wrap="square" lIns="0" tIns="0" rIns="0" bIns="0" rtlCol="0"/>
            <a:lstStyle/>
            <a:p>
              <a:endParaRPr/>
            </a:p>
          </p:txBody>
        </p:sp>
        <p:sp>
          <p:nvSpPr>
            <p:cNvPr id="251" name="object 795"/>
            <p:cNvSpPr/>
            <p:nvPr/>
          </p:nvSpPr>
          <p:spPr>
            <a:xfrm>
              <a:off x="1207834" y="52316"/>
              <a:ext cx="193040" cy="53340"/>
            </a:xfrm>
            <a:custGeom>
              <a:avLst/>
              <a:gdLst/>
              <a:ahLst/>
              <a:cxnLst/>
              <a:rect l="l" t="t" r="r" b="b"/>
              <a:pathLst>
                <a:path w="193040" h="53339">
                  <a:moveTo>
                    <a:pt x="0" y="53124"/>
                  </a:moveTo>
                  <a:lnTo>
                    <a:pt x="192989" y="0"/>
                  </a:lnTo>
                </a:path>
              </a:pathLst>
            </a:custGeom>
            <a:ln w="3175">
              <a:solidFill>
                <a:srgbClr val="A8D3AF"/>
              </a:solidFill>
            </a:ln>
          </p:spPr>
          <p:txBody>
            <a:bodyPr wrap="square" lIns="0" tIns="0" rIns="0" bIns="0" rtlCol="0"/>
            <a:lstStyle/>
            <a:p>
              <a:endParaRPr/>
            </a:p>
          </p:txBody>
        </p:sp>
        <p:sp>
          <p:nvSpPr>
            <p:cNvPr id="252" name="object 796"/>
            <p:cNvSpPr/>
            <p:nvPr/>
          </p:nvSpPr>
          <p:spPr>
            <a:xfrm>
              <a:off x="1223402" y="63802"/>
              <a:ext cx="190500" cy="59690"/>
            </a:xfrm>
            <a:custGeom>
              <a:avLst/>
              <a:gdLst/>
              <a:ahLst/>
              <a:cxnLst/>
              <a:rect l="l" t="t" r="r" b="b"/>
              <a:pathLst>
                <a:path w="190500" h="59689">
                  <a:moveTo>
                    <a:pt x="0" y="59169"/>
                  </a:moveTo>
                  <a:lnTo>
                    <a:pt x="190157" y="0"/>
                  </a:lnTo>
                </a:path>
              </a:pathLst>
            </a:custGeom>
            <a:ln w="3175">
              <a:solidFill>
                <a:srgbClr val="A8D3AF"/>
              </a:solidFill>
            </a:ln>
          </p:spPr>
          <p:txBody>
            <a:bodyPr wrap="square" lIns="0" tIns="0" rIns="0" bIns="0" rtlCol="0"/>
            <a:lstStyle/>
            <a:p>
              <a:endParaRPr/>
            </a:p>
          </p:txBody>
        </p:sp>
        <p:sp>
          <p:nvSpPr>
            <p:cNvPr id="253" name="object 797"/>
            <p:cNvSpPr/>
            <p:nvPr/>
          </p:nvSpPr>
          <p:spPr>
            <a:xfrm>
              <a:off x="1233145" y="71611"/>
              <a:ext cx="179705" cy="78105"/>
            </a:xfrm>
            <a:custGeom>
              <a:avLst/>
              <a:gdLst/>
              <a:ahLst/>
              <a:cxnLst/>
              <a:rect l="l" t="t" r="r" b="b"/>
              <a:pathLst>
                <a:path w="179705" h="78105">
                  <a:moveTo>
                    <a:pt x="0" y="78104"/>
                  </a:moveTo>
                  <a:lnTo>
                    <a:pt x="179527" y="0"/>
                  </a:lnTo>
                </a:path>
              </a:pathLst>
            </a:custGeom>
            <a:ln w="3175">
              <a:solidFill>
                <a:srgbClr val="A8D3AF"/>
              </a:solidFill>
            </a:ln>
          </p:spPr>
          <p:txBody>
            <a:bodyPr wrap="square" lIns="0" tIns="0" rIns="0" bIns="0" rtlCol="0"/>
            <a:lstStyle/>
            <a:p>
              <a:endParaRPr/>
            </a:p>
          </p:txBody>
        </p:sp>
        <p:sp>
          <p:nvSpPr>
            <p:cNvPr id="254" name="object 798"/>
            <p:cNvSpPr/>
            <p:nvPr/>
          </p:nvSpPr>
          <p:spPr>
            <a:xfrm>
              <a:off x="1404429" y="152237"/>
              <a:ext cx="25400" cy="26670"/>
            </a:xfrm>
            <a:custGeom>
              <a:avLst/>
              <a:gdLst/>
              <a:ahLst/>
              <a:cxnLst/>
              <a:rect l="l" t="t" r="r" b="b"/>
              <a:pathLst>
                <a:path w="25400" h="26669">
                  <a:moveTo>
                    <a:pt x="0" y="0"/>
                  </a:moveTo>
                  <a:lnTo>
                    <a:pt x="25146" y="26492"/>
                  </a:lnTo>
                </a:path>
              </a:pathLst>
            </a:custGeom>
            <a:ln w="3175">
              <a:solidFill>
                <a:srgbClr val="A8D3AF"/>
              </a:solidFill>
            </a:ln>
          </p:spPr>
          <p:txBody>
            <a:bodyPr wrap="square" lIns="0" tIns="0" rIns="0" bIns="0" rtlCol="0"/>
            <a:lstStyle/>
            <a:p>
              <a:endParaRPr/>
            </a:p>
          </p:txBody>
        </p:sp>
        <p:sp>
          <p:nvSpPr>
            <p:cNvPr id="255" name="object 799"/>
            <p:cNvSpPr/>
            <p:nvPr/>
          </p:nvSpPr>
          <p:spPr>
            <a:xfrm>
              <a:off x="1429579" y="178734"/>
              <a:ext cx="20320" cy="13970"/>
            </a:xfrm>
            <a:custGeom>
              <a:avLst/>
              <a:gdLst/>
              <a:ahLst/>
              <a:cxnLst/>
              <a:rect l="l" t="t" r="r" b="b"/>
              <a:pathLst>
                <a:path w="20319" h="13969">
                  <a:moveTo>
                    <a:pt x="19735" y="13487"/>
                  </a:moveTo>
                  <a:lnTo>
                    <a:pt x="0" y="0"/>
                  </a:lnTo>
                </a:path>
              </a:pathLst>
            </a:custGeom>
            <a:ln w="3175">
              <a:solidFill>
                <a:srgbClr val="A8D3AF"/>
              </a:solidFill>
            </a:ln>
          </p:spPr>
          <p:txBody>
            <a:bodyPr wrap="square" lIns="0" tIns="0" rIns="0" bIns="0" rtlCol="0"/>
            <a:lstStyle/>
            <a:p>
              <a:endParaRPr/>
            </a:p>
          </p:txBody>
        </p:sp>
        <p:sp>
          <p:nvSpPr>
            <p:cNvPr id="256" name="object 800"/>
            <p:cNvSpPr/>
            <p:nvPr/>
          </p:nvSpPr>
          <p:spPr>
            <a:xfrm>
              <a:off x="1410597" y="178736"/>
              <a:ext cx="19050" cy="29209"/>
            </a:xfrm>
            <a:custGeom>
              <a:avLst/>
              <a:gdLst/>
              <a:ahLst/>
              <a:cxnLst/>
              <a:rect l="l" t="t" r="r" b="b"/>
              <a:pathLst>
                <a:path w="19050" h="29210">
                  <a:moveTo>
                    <a:pt x="0" y="28701"/>
                  </a:moveTo>
                  <a:lnTo>
                    <a:pt x="18973" y="0"/>
                  </a:lnTo>
                </a:path>
              </a:pathLst>
            </a:custGeom>
            <a:ln w="3175">
              <a:solidFill>
                <a:srgbClr val="A8D3AF"/>
              </a:solidFill>
            </a:ln>
          </p:spPr>
          <p:txBody>
            <a:bodyPr wrap="square" lIns="0" tIns="0" rIns="0" bIns="0" rtlCol="0"/>
            <a:lstStyle/>
            <a:p>
              <a:endParaRPr/>
            </a:p>
          </p:txBody>
        </p:sp>
        <p:sp>
          <p:nvSpPr>
            <p:cNvPr id="257" name="object 801"/>
            <p:cNvSpPr/>
            <p:nvPr/>
          </p:nvSpPr>
          <p:spPr>
            <a:xfrm>
              <a:off x="1302200" y="191428"/>
              <a:ext cx="108585" cy="16510"/>
            </a:xfrm>
            <a:custGeom>
              <a:avLst/>
              <a:gdLst/>
              <a:ahLst/>
              <a:cxnLst/>
              <a:rect l="l" t="t" r="r" b="b"/>
              <a:pathLst>
                <a:path w="108584" h="16510">
                  <a:moveTo>
                    <a:pt x="0" y="0"/>
                  </a:moveTo>
                  <a:lnTo>
                    <a:pt x="108394" y="16014"/>
                  </a:lnTo>
                </a:path>
              </a:pathLst>
            </a:custGeom>
            <a:ln w="3175">
              <a:solidFill>
                <a:srgbClr val="A8D3AF"/>
              </a:solidFill>
            </a:ln>
          </p:spPr>
          <p:txBody>
            <a:bodyPr wrap="square" lIns="0" tIns="0" rIns="0" bIns="0" rtlCol="0"/>
            <a:lstStyle/>
            <a:p>
              <a:endParaRPr/>
            </a:p>
          </p:txBody>
        </p:sp>
        <p:sp>
          <p:nvSpPr>
            <p:cNvPr id="258" name="object 802"/>
            <p:cNvSpPr/>
            <p:nvPr/>
          </p:nvSpPr>
          <p:spPr>
            <a:xfrm>
              <a:off x="1320361" y="196685"/>
              <a:ext cx="1270" cy="46355"/>
            </a:xfrm>
            <a:custGeom>
              <a:avLst/>
              <a:gdLst/>
              <a:ahLst/>
              <a:cxnLst/>
              <a:rect l="l" t="t" r="r" b="b"/>
              <a:pathLst>
                <a:path w="1269" h="46354">
                  <a:moveTo>
                    <a:pt x="0" y="46227"/>
                  </a:moveTo>
                  <a:lnTo>
                    <a:pt x="939" y="0"/>
                  </a:lnTo>
                </a:path>
              </a:pathLst>
            </a:custGeom>
            <a:ln w="3175">
              <a:solidFill>
                <a:srgbClr val="A8D3AF"/>
              </a:solidFill>
            </a:ln>
          </p:spPr>
          <p:txBody>
            <a:bodyPr wrap="square" lIns="0" tIns="0" rIns="0" bIns="0" rtlCol="0"/>
            <a:lstStyle/>
            <a:p>
              <a:endParaRPr/>
            </a:p>
          </p:txBody>
        </p:sp>
        <p:sp>
          <p:nvSpPr>
            <p:cNvPr id="259" name="object 803"/>
            <p:cNvSpPr/>
            <p:nvPr/>
          </p:nvSpPr>
          <p:spPr>
            <a:xfrm>
              <a:off x="1190392" y="190691"/>
              <a:ext cx="112395" cy="1270"/>
            </a:xfrm>
            <a:custGeom>
              <a:avLst/>
              <a:gdLst/>
              <a:ahLst/>
              <a:cxnLst/>
              <a:rect l="l" t="t" r="r" b="b"/>
              <a:pathLst>
                <a:path w="112394" h="1269">
                  <a:moveTo>
                    <a:pt x="0" y="0"/>
                  </a:moveTo>
                  <a:lnTo>
                    <a:pt x="111810" y="736"/>
                  </a:lnTo>
                </a:path>
              </a:pathLst>
            </a:custGeom>
            <a:ln w="3175">
              <a:solidFill>
                <a:srgbClr val="A8D3AF"/>
              </a:solidFill>
            </a:ln>
          </p:spPr>
          <p:txBody>
            <a:bodyPr wrap="square" lIns="0" tIns="0" rIns="0" bIns="0" rtlCol="0"/>
            <a:lstStyle/>
            <a:p>
              <a:endParaRPr/>
            </a:p>
          </p:txBody>
        </p:sp>
        <p:sp>
          <p:nvSpPr>
            <p:cNvPr id="260" name="object 804"/>
            <p:cNvSpPr/>
            <p:nvPr/>
          </p:nvSpPr>
          <p:spPr>
            <a:xfrm>
              <a:off x="1190387" y="190686"/>
              <a:ext cx="88265" cy="224154"/>
            </a:xfrm>
            <a:custGeom>
              <a:avLst/>
              <a:gdLst/>
              <a:ahLst/>
              <a:cxnLst/>
              <a:rect l="l" t="t" r="r" b="b"/>
              <a:pathLst>
                <a:path w="88265" h="224154">
                  <a:moveTo>
                    <a:pt x="87972" y="223659"/>
                  </a:moveTo>
                  <a:lnTo>
                    <a:pt x="0" y="0"/>
                  </a:lnTo>
                </a:path>
              </a:pathLst>
            </a:custGeom>
            <a:ln w="3175">
              <a:solidFill>
                <a:srgbClr val="A8D3AF"/>
              </a:solidFill>
            </a:ln>
          </p:spPr>
          <p:txBody>
            <a:bodyPr wrap="square" lIns="0" tIns="0" rIns="0" bIns="0" rtlCol="0"/>
            <a:lstStyle/>
            <a:p>
              <a:endParaRPr/>
            </a:p>
          </p:txBody>
        </p:sp>
        <p:sp>
          <p:nvSpPr>
            <p:cNvPr id="261" name="object 805"/>
            <p:cNvSpPr/>
            <p:nvPr/>
          </p:nvSpPr>
          <p:spPr>
            <a:xfrm>
              <a:off x="1124795" y="151292"/>
              <a:ext cx="19685" cy="20320"/>
            </a:xfrm>
            <a:custGeom>
              <a:avLst/>
              <a:gdLst/>
              <a:ahLst/>
              <a:cxnLst/>
              <a:rect l="l" t="t" r="r" b="b"/>
              <a:pathLst>
                <a:path w="19684" h="20319">
                  <a:moveTo>
                    <a:pt x="0" y="0"/>
                  </a:moveTo>
                  <a:lnTo>
                    <a:pt x="19062" y="20078"/>
                  </a:lnTo>
                </a:path>
              </a:pathLst>
            </a:custGeom>
            <a:ln w="3175">
              <a:solidFill>
                <a:srgbClr val="A8D3AF"/>
              </a:solidFill>
            </a:ln>
          </p:spPr>
          <p:txBody>
            <a:bodyPr wrap="square" lIns="0" tIns="0" rIns="0" bIns="0" rtlCol="0"/>
            <a:lstStyle/>
            <a:p>
              <a:endParaRPr/>
            </a:p>
          </p:txBody>
        </p:sp>
        <p:sp>
          <p:nvSpPr>
            <p:cNvPr id="262" name="object 806"/>
            <p:cNvSpPr/>
            <p:nvPr/>
          </p:nvSpPr>
          <p:spPr>
            <a:xfrm>
              <a:off x="1143854" y="171380"/>
              <a:ext cx="27305" cy="14604"/>
            </a:xfrm>
            <a:custGeom>
              <a:avLst/>
              <a:gdLst/>
              <a:ahLst/>
              <a:cxnLst/>
              <a:rect l="l" t="t" r="r" b="b"/>
              <a:pathLst>
                <a:path w="27305" h="14605">
                  <a:moveTo>
                    <a:pt x="26873" y="13995"/>
                  </a:moveTo>
                  <a:lnTo>
                    <a:pt x="0" y="0"/>
                  </a:lnTo>
                </a:path>
              </a:pathLst>
            </a:custGeom>
            <a:ln w="3175">
              <a:solidFill>
                <a:srgbClr val="A8D3AF"/>
              </a:solidFill>
            </a:ln>
          </p:spPr>
          <p:txBody>
            <a:bodyPr wrap="square" lIns="0" tIns="0" rIns="0" bIns="0" rtlCol="0"/>
            <a:lstStyle/>
            <a:p>
              <a:endParaRPr/>
            </a:p>
          </p:txBody>
        </p:sp>
        <p:sp>
          <p:nvSpPr>
            <p:cNvPr id="263" name="object 807"/>
            <p:cNvSpPr/>
            <p:nvPr/>
          </p:nvSpPr>
          <p:spPr>
            <a:xfrm>
              <a:off x="1170729" y="163649"/>
              <a:ext cx="19050" cy="22225"/>
            </a:xfrm>
            <a:custGeom>
              <a:avLst/>
              <a:gdLst/>
              <a:ahLst/>
              <a:cxnLst/>
              <a:rect l="l" t="t" r="r" b="b"/>
              <a:pathLst>
                <a:path w="19050" h="22225">
                  <a:moveTo>
                    <a:pt x="18732" y="0"/>
                  </a:moveTo>
                  <a:lnTo>
                    <a:pt x="0" y="21717"/>
                  </a:lnTo>
                </a:path>
              </a:pathLst>
            </a:custGeom>
            <a:ln w="3175">
              <a:solidFill>
                <a:srgbClr val="A8D3AF"/>
              </a:solidFill>
            </a:ln>
          </p:spPr>
          <p:txBody>
            <a:bodyPr wrap="square" lIns="0" tIns="0" rIns="0" bIns="0" rtlCol="0"/>
            <a:lstStyle/>
            <a:p>
              <a:endParaRPr/>
            </a:p>
          </p:txBody>
        </p:sp>
        <p:sp>
          <p:nvSpPr>
            <p:cNvPr id="264" name="object 808"/>
            <p:cNvSpPr/>
            <p:nvPr/>
          </p:nvSpPr>
          <p:spPr>
            <a:xfrm>
              <a:off x="1080093" y="191130"/>
              <a:ext cx="68580" cy="90170"/>
            </a:xfrm>
            <a:custGeom>
              <a:avLst/>
              <a:gdLst/>
              <a:ahLst/>
              <a:cxnLst/>
              <a:rect l="l" t="t" r="r" b="b"/>
              <a:pathLst>
                <a:path w="68580" h="90170">
                  <a:moveTo>
                    <a:pt x="68453" y="0"/>
                  </a:moveTo>
                  <a:lnTo>
                    <a:pt x="0" y="89662"/>
                  </a:lnTo>
                </a:path>
              </a:pathLst>
            </a:custGeom>
            <a:ln w="3175">
              <a:solidFill>
                <a:srgbClr val="A8D3AF"/>
              </a:solidFill>
            </a:ln>
          </p:spPr>
          <p:txBody>
            <a:bodyPr wrap="square" lIns="0" tIns="0" rIns="0" bIns="0" rtlCol="0"/>
            <a:lstStyle/>
            <a:p>
              <a:endParaRPr/>
            </a:p>
          </p:txBody>
        </p:sp>
        <p:sp>
          <p:nvSpPr>
            <p:cNvPr id="265" name="object 809"/>
            <p:cNvSpPr/>
            <p:nvPr/>
          </p:nvSpPr>
          <p:spPr>
            <a:xfrm>
              <a:off x="1069997" y="159350"/>
              <a:ext cx="78740" cy="32384"/>
            </a:xfrm>
            <a:custGeom>
              <a:avLst/>
              <a:gdLst/>
              <a:ahLst/>
              <a:cxnLst/>
              <a:rect l="l" t="t" r="r" b="b"/>
              <a:pathLst>
                <a:path w="78740" h="32385">
                  <a:moveTo>
                    <a:pt x="0" y="0"/>
                  </a:moveTo>
                  <a:lnTo>
                    <a:pt x="78549" y="31775"/>
                  </a:lnTo>
                </a:path>
              </a:pathLst>
            </a:custGeom>
            <a:ln w="3175">
              <a:solidFill>
                <a:srgbClr val="A8D3AF"/>
              </a:solidFill>
            </a:ln>
          </p:spPr>
          <p:txBody>
            <a:bodyPr wrap="square" lIns="0" tIns="0" rIns="0" bIns="0" rtlCol="0"/>
            <a:lstStyle/>
            <a:p>
              <a:endParaRPr/>
            </a:p>
          </p:txBody>
        </p:sp>
        <p:sp>
          <p:nvSpPr>
            <p:cNvPr id="266" name="object 810"/>
            <p:cNvSpPr/>
            <p:nvPr/>
          </p:nvSpPr>
          <p:spPr>
            <a:xfrm>
              <a:off x="1090879" y="39608"/>
              <a:ext cx="41275" cy="102235"/>
            </a:xfrm>
            <a:custGeom>
              <a:avLst/>
              <a:gdLst/>
              <a:ahLst/>
              <a:cxnLst/>
              <a:rect l="l" t="t" r="r" b="b"/>
              <a:pathLst>
                <a:path w="41275" h="102235">
                  <a:moveTo>
                    <a:pt x="0" y="0"/>
                  </a:moveTo>
                  <a:lnTo>
                    <a:pt x="41071" y="101815"/>
                  </a:lnTo>
                </a:path>
              </a:pathLst>
            </a:custGeom>
            <a:ln w="3175">
              <a:solidFill>
                <a:srgbClr val="A8D3AF"/>
              </a:solidFill>
            </a:ln>
          </p:spPr>
          <p:txBody>
            <a:bodyPr wrap="square" lIns="0" tIns="0" rIns="0" bIns="0" rtlCol="0"/>
            <a:lstStyle/>
            <a:p>
              <a:endParaRPr/>
            </a:p>
          </p:txBody>
        </p:sp>
        <p:sp>
          <p:nvSpPr>
            <p:cNvPr id="267" name="object 811"/>
            <p:cNvSpPr/>
            <p:nvPr/>
          </p:nvSpPr>
          <p:spPr>
            <a:xfrm>
              <a:off x="1090884" y="9020"/>
              <a:ext cx="92710" cy="31115"/>
            </a:xfrm>
            <a:custGeom>
              <a:avLst/>
              <a:gdLst/>
              <a:ahLst/>
              <a:cxnLst/>
              <a:rect l="l" t="t" r="r" b="b"/>
              <a:pathLst>
                <a:path w="92709" h="31115">
                  <a:moveTo>
                    <a:pt x="92316" y="0"/>
                  </a:moveTo>
                  <a:lnTo>
                    <a:pt x="0" y="30594"/>
                  </a:lnTo>
                </a:path>
              </a:pathLst>
            </a:custGeom>
            <a:ln w="3175">
              <a:solidFill>
                <a:srgbClr val="A8D3AF"/>
              </a:solidFill>
            </a:ln>
          </p:spPr>
          <p:txBody>
            <a:bodyPr wrap="square" lIns="0" tIns="0" rIns="0" bIns="0" rtlCol="0"/>
            <a:lstStyle/>
            <a:p>
              <a:endParaRPr/>
            </a:p>
          </p:txBody>
        </p:sp>
        <p:sp>
          <p:nvSpPr>
            <p:cNvPr id="268" name="object 812"/>
            <p:cNvSpPr/>
            <p:nvPr/>
          </p:nvSpPr>
          <p:spPr>
            <a:xfrm>
              <a:off x="1131947" y="64216"/>
              <a:ext cx="39370" cy="77470"/>
            </a:xfrm>
            <a:custGeom>
              <a:avLst/>
              <a:gdLst/>
              <a:ahLst/>
              <a:cxnLst/>
              <a:rect l="l" t="t" r="r" b="b"/>
              <a:pathLst>
                <a:path w="39369" h="77470">
                  <a:moveTo>
                    <a:pt x="39306" y="0"/>
                  </a:moveTo>
                  <a:lnTo>
                    <a:pt x="0" y="77216"/>
                  </a:lnTo>
                </a:path>
              </a:pathLst>
            </a:custGeom>
            <a:ln w="3175">
              <a:solidFill>
                <a:srgbClr val="A8D3AF"/>
              </a:solidFill>
            </a:ln>
          </p:spPr>
          <p:txBody>
            <a:bodyPr wrap="square" lIns="0" tIns="0" rIns="0" bIns="0" rtlCol="0"/>
            <a:lstStyle/>
            <a:p>
              <a:endParaRPr/>
            </a:p>
          </p:txBody>
        </p:sp>
        <p:sp>
          <p:nvSpPr>
            <p:cNvPr id="269" name="object 813"/>
            <p:cNvSpPr/>
            <p:nvPr/>
          </p:nvSpPr>
          <p:spPr>
            <a:xfrm>
              <a:off x="1012494" y="39608"/>
              <a:ext cx="78740" cy="14604"/>
            </a:xfrm>
            <a:custGeom>
              <a:avLst/>
              <a:gdLst/>
              <a:ahLst/>
              <a:cxnLst/>
              <a:rect l="l" t="t" r="r" b="b"/>
              <a:pathLst>
                <a:path w="78740" h="14605">
                  <a:moveTo>
                    <a:pt x="78384" y="0"/>
                  </a:moveTo>
                  <a:lnTo>
                    <a:pt x="0" y="14452"/>
                  </a:lnTo>
                </a:path>
              </a:pathLst>
            </a:custGeom>
            <a:ln w="3175">
              <a:solidFill>
                <a:srgbClr val="A8D3AF"/>
              </a:solidFill>
            </a:ln>
          </p:spPr>
          <p:txBody>
            <a:bodyPr wrap="square" lIns="0" tIns="0" rIns="0" bIns="0" rtlCol="0"/>
            <a:lstStyle/>
            <a:p>
              <a:endParaRPr/>
            </a:p>
          </p:txBody>
        </p:sp>
        <p:sp>
          <p:nvSpPr>
            <p:cNvPr id="270" name="object 814"/>
            <p:cNvSpPr/>
            <p:nvPr/>
          </p:nvSpPr>
          <p:spPr>
            <a:xfrm>
              <a:off x="984356" y="0"/>
              <a:ext cx="10160" cy="17780"/>
            </a:xfrm>
            <a:custGeom>
              <a:avLst/>
              <a:gdLst/>
              <a:ahLst/>
              <a:cxnLst/>
              <a:rect l="l" t="t" r="r" b="b"/>
              <a:pathLst>
                <a:path w="10159" h="17780">
                  <a:moveTo>
                    <a:pt x="0" y="0"/>
                  </a:moveTo>
                  <a:lnTo>
                    <a:pt x="9686" y="17668"/>
                  </a:lnTo>
                </a:path>
              </a:pathLst>
            </a:custGeom>
            <a:ln w="3175">
              <a:solidFill>
                <a:srgbClr val="A8D3AF"/>
              </a:solidFill>
            </a:ln>
          </p:spPr>
          <p:txBody>
            <a:bodyPr wrap="square" lIns="0" tIns="0" rIns="0" bIns="0" rtlCol="0"/>
            <a:lstStyle/>
            <a:p>
              <a:endParaRPr/>
            </a:p>
          </p:txBody>
        </p:sp>
        <p:sp>
          <p:nvSpPr>
            <p:cNvPr id="271" name="object 815"/>
            <p:cNvSpPr/>
            <p:nvPr/>
          </p:nvSpPr>
          <p:spPr>
            <a:xfrm>
              <a:off x="956090" y="0"/>
              <a:ext cx="56515" cy="54610"/>
            </a:xfrm>
            <a:custGeom>
              <a:avLst/>
              <a:gdLst/>
              <a:ahLst/>
              <a:cxnLst/>
              <a:rect l="l" t="t" r="r" b="b"/>
              <a:pathLst>
                <a:path w="56515" h="54610">
                  <a:moveTo>
                    <a:pt x="0" y="0"/>
                  </a:moveTo>
                  <a:lnTo>
                    <a:pt x="56392" y="54058"/>
                  </a:lnTo>
                </a:path>
              </a:pathLst>
            </a:custGeom>
            <a:ln w="3175">
              <a:solidFill>
                <a:srgbClr val="A8D3AF"/>
              </a:solidFill>
            </a:ln>
          </p:spPr>
          <p:txBody>
            <a:bodyPr wrap="square" lIns="0" tIns="0" rIns="0" bIns="0" rtlCol="0"/>
            <a:lstStyle/>
            <a:p>
              <a:endParaRPr/>
            </a:p>
          </p:txBody>
        </p:sp>
        <p:sp>
          <p:nvSpPr>
            <p:cNvPr id="272" name="object 816"/>
            <p:cNvSpPr/>
            <p:nvPr/>
          </p:nvSpPr>
          <p:spPr>
            <a:xfrm>
              <a:off x="1391094" y="190634"/>
              <a:ext cx="168275" cy="130175"/>
            </a:xfrm>
            <a:custGeom>
              <a:avLst/>
              <a:gdLst/>
              <a:ahLst/>
              <a:cxnLst/>
              <a:rect l="l" t="t" r="r" b="b"/>
              <a:pathLst>
                <a:path w="168275" h="130175">
                  <a:moveTo>
                    <a:pt x="0" y="129895"/>
                  </a:moveTo>
                  <a:lnTo>
                    <a:pt x="167690" y="0"/>
                  </a:lnTo>
                </a:path>
              </a:pathLst>
            </a:custGeom>
            <a:ln w="3175">
              <a:solidFill>
                <a:srgbClr val="A8D3AF"/>
              </a:solidFill>
            </a:ln>
          </p:spPr>
          <p:txBody>
            <a:bodyPr wrap="square" lIns="0" tIns="0" rIns="0" bIns="0" rtlCol="0"/>
            <a:lstStyle/>
            <a:p>
              <a:endParaRPr/>
            </a:p>
          </p:txBody>
        </p:sp>
        <p:sp>
          <p:nvSpPr>
            <p:cNvPr id="273" name="object 817"/>
            <p:cNvSpPr/>
            <p:nvPr/>
          </p:nvSpPr>
          <p:spPr>
            <a:xfrm>
              <a:off x="1320356" y="242920"/>
              <a:ext cx="37465" cy="20320"/>
            </a:xfrm>
            <a:custGeom>
              <a:avLst/>
              <a:gdLst/>
              <a:ahLst/>
              <a:cxnLst/>
              <a:rect l="l" t="t" r="r" b="b"/>
              <a:pathLst>
                <a:path w="37465" h="20320">
                  <a:moveTo>
                    <a:pt x="36995" y="19710"/>
                  </a:moveTo>
                  <a:lnTo>
                    <a:pt x="0" y="0"/>
                  </a:lnTo>
                </a:path>
              </a:pathLst>
            </a:custGeom>
            <a:ln w="3175">
              <a:solidFill>
                <a:srgbClr val="A8D3AF"/>
              </a:solidFill>
            </a:ln>
          </p:spPr>
          <p:txBody>
            <a:bodyPr wrap="square" lIns="0" tIns="0" rIns="0" bIns="0" rtlCol="0"/>
            <a:lstStyle/>
            <a:p>
              <a:endParaRPr/>
            </a:p>
          </p:txBody>
        </p:sp>
        <p:sp>
          <p:nvSpPr>
            <p:cNvPr id="274" name="object 818"/>
            <p:cNvSpPr/>
            <p:nvPr/>
          </p:nvSpPr>
          <p:spPr>
            <a:xfrm>
              <a:off x="1320355" y="242910"/>
              <a:ext cx="42545" cy="101600"/>
            </a:xfrm>
            <a:custGeom>
              <a:avLst/>
              <a:gdLst/>
              <a:ahLst/>
              <a:cxnLst/>
              <a:rect l="l" t="t" r="r" b="b"/>
              <a:pathLst>
                <a:path w="42544" h="101600">
                  <a:moveTo>
                    <a:pt x="42316" y="101269"/>
                  </a:moveTo>
                  <a:lnTo>
                    <a:pt x="0" y="0"/>
                  </a:lnTo>
                </a:path>
              </a:pathLst>
            </a:custGeom>
            <a:ln w="3175">
              <a:solidFill>
                <a:srgbClr val="A8D3AF"/>
              </a:solidFill>
            </a:ln>
          </p:spPr>
          <p:txBody>
            <a:bodyPr wrap="square" lIns="0" tIns="0" rIns="0" bIns="0" rtlCol="0"/>
            <a:lstStyle/>
            <a:p>
              <a:endParaRPr/>
            </a:p>
          </p:txBody>
        </p:sp>
        <p:sp>
          <p:nvSpPr>
            <p:cNvPr id="275" name="object 819"/>
            <p:cNvSpPr/>
            <p:nvPr/>
          </p:nvSpPr>
          <p:spPr>
            <a:xfrm>
              <a:off x="1332866" y="262631"/>
              <a:ext cx="24765" cy="11430"/>
            </a:xfrm>
            <a:custGeom>
              <a:avLst/>
              <a:gdLst/>
              <a:ahLst/>
              <a:cxnLst/>
              <a:rect l="l" t="t" r="r" b="b"/>
              <a:pathLst>
                <a:path w="24765" h="11429">
                  <a:moveTo>
                    <a:pt x="24485" y="0"/>
                  </a:moveTo>
                  <a:lnTo>
                    <a:pt x="0" y="11176"/>
                  </a:lnTo>
                </a:path>
              </a:pathLst>
            </a:custGeom>
            <a:ln w="3175">
              <a:solidFill>
                <a:srgbClr val="A8D3AF"/>
              </a:solidFill>
            </a:ln>
          </p:spPr>
          <p:txBody>
            <a:bodyPr wrap="square" lIns="0" tIns="0" rIns="0" bIns="0" rtlCol="0"/>
            <a:lstStyle/>
            <a:p>
              <a:endParaRPr/>
            </a:p>
          </p:txBody>
        </p:sp>
        <p:sp>
          <p:nvSpPr>
            <p:cNvPr id="276" name="object 820"/>
            <p:cNvSpPr/>
            <p:nvPr/>
          </p:nvSpPr>
          <p:spPr>
            <a:xfrm>
              <a:off x="1302200" y="191428"/>
              <a:ext cx="24130" cy="49530"/>
            </a:xfrm>
            <a:custGeom>
              <a:avLst/>
              <a:gdLst/>
              <a:ahLst/>
              <a:cxnLst/>
              <a:rect l="l" t="t" r="r" b="b"/>
              <a:pathLst>
                <a:path w="24130" h="49529">
                  <a:moveTo>
                    <a:pt x="0" y="0"/>
                  </a:moveTo>
                  <a:lnTo>
                    <a:pt x="23749" y="49276"/>
                  </a:lnTo>
                </a:path>
              </a:pathLst>
            </a:custGeom>
            <a:ln w="3175">
              <a:solidFill>
                <a:srgbClr val="A8D3AF"/>
              </a:solidFill>
            </a:ln>
          </p:spPr>
          <p:txBody>
            <a:bodyPr wrap="square" lIns="0" tIns="0" rIns="0" bIns="0" rtlCol="0"/>
            <a:lstStyle/>
            <a:p>
              <a:endParaRPr/>
            </a:p>
          </p:txBody>
        </p:sp>
        <p:sp>
          <p:nvSpPr>
            <p:cNvPr id="277" name="object 821"/>
            <p:cNvSpPr/>
            <p:nvPr/>
          </p:nvSpPr>
          <p:spPr>
            <a:xfrm>
              <a:off x="1517622" y="112096"/>
              <a:ext cx="20955" cy="53340"/>
            </a:xfrm>
            <a:custGeom>
              <a:avLst/>
              <a:gdLst/>
              <a:ahLst/>
              <a:cxnLst/>
              <a:rect l="l" t="t" r="r" b="b"/>
              <a:pathLst>
                <a:path w="20955" h="53339">
                  <a:moveTo>
                    <a:pt x="0" y="53276"/>
                  </a:moveTo>
                  <a:lnTo>
                    <a:pt x="20701" y="0"/>
                  </a:lnTo>
                </a:path>
              </a:pathLst>
            </a:custGeom>
            <a:ln w="3175">
              <a:solidFill>
                <a:srgbClr val="A8D3AF"/>
              </a:solidFill>
            </a:ln>
          </p:spPr>
          <p:txBody>
            <a:bodyPr wrap="square" lIns="0" tIns="0" rIns="0" bIns="0" rtlCol="0"/>
            <a:lstStyle/>
            <a:p>
              <a:endParaRPr/>
            </a:p>
          </p:txBody>
        </p:sp>
        <p:sp>
          <p:nvSpPr>
            <p:cNvPr id="278" name="object 822"/>
            <p:cNvSpPr/>
            <p:nvPr/>
          </p:nvSpPr>
          <p:spPr>
            <a:xfrm>
              <a:off x="1449322" y="119098"/>
              <a:ext cx="41910" cy="73660"/>
            </a:xfrm>
            <a:custGeom>
              <a:avLst/>
              <a:gdLst/>
              <a:ahLst/>
              <a:cxnLst/>
              <a:rect l="l" t="t" r="r" b="b"/>
              <a:pathLst>
                <a:path w="41909" h="73660">
                  <a:moveTo>
                    <a:pt x="41567" y="0"/>
                  </a:moveTo>
                  <a:lnTo>
                    <a:pt x="0" y="73126"/>
                  </a:lnTo>
                </a:path>
              </a:pathLst>
            </a:custGeom>
            <a:ln w="3175">
              <a:solidFill>
                <a:srgbClr val="A8D3AF"/>
              </a:solidFill>
            </a:ln>
          </p:spPr>
          <p:txBody>
            <a:bodyPr wrap="square" lIns="0" tIns="0" rIns="0" bIns="0" rtlCol="0"/>
            <a:lstStyle/>
            <a:p>
              <a:endParaRPr/>
            </a:p>
          </p:txBody>
        </p:sp>
        <p:sp>
          <p:nvSpPr>
            <p:cNvPr id="279" name="object 823"/>
            <p:cNvSpPr/>
            <p:nvPr/>
          </p:nvSpPr>
          <p:spPr>
            <a:xfrm>
              <a:off x="1429578" y="119098"/>
              <a:ext cx="61594" cy="59690"/>
            </a:xfrm>
            <a:custGeom>
              <a:avLst/>
              <a:gdLst/>
              <a:ahLst/>
              <a:cxnLst/>
              <a:rect l="l" t="t" r="r" b="b"/>
              <a:pathLst>
                <a:path w="61594" h="59689">
                  <a:moveTo>
                    <a:pt x="0" y="59639"/>
                  </a:moveTo>
                  <a:lnTo>
                    <a:pt x="61315" y="0"/>
                  </a:lnTo>
                </a:path>
              </a:pathLst>
            </a:custGeom>
            <a:ln w="3175">
              <a:solidFill>
                <a:srgbClr val="A8D3AF"/>
              </a:solidFill>
            </a:ln>
          </p:spPr>
          <p:txBody>
            <a:bodyPr wrap="square" lIns="0" tIns="0" rIns="0" bIns="0" rtlCol="0"/>
            <a:lstStyle/>
            <a:p>
              <a:endParaRPr/>
            </a:p>
          </p:txBody>
        </p:sp>
        <p:sp>
          <p:nvSpPr>
            <p:cNvPr id="280" name="object 824"/>
            <p:cNvSpPr/>
            <p:nvPr/>
          </p:nvSpPr>
          <p:spPr>
            <a:xfrm>
              <a:off x="1404426" y="152241"/>
              <a:ext cx="113664" cy="13335"/>
            </a:xfrm>
            <a:custGeom>
              <a:avLst/>
              <a:gdLst/>
              <a:ahLst/>
              <a:cxnLst/>
              <a:rect l="l" t="t" r="r" b="b"/>
              <a:pathLst>
                <a:path w="113665" h="13335">
                  <a:moveTo>
                    <a:pt x="113195" y="13131"/>
                  </a:moveTo>
                  <a:lnTo>
                    <a:pt x="0" y="0"/>
                  </a:lnTo>
                </a:path>
              </a:pathLst>
            </a:custGeom>
            <a:ln w="3175">
              <a:solidFill>
                <a:srgbClr val="A8D3AF"/>
              </a:solidFill>
            </a:ln>
          </p:spPr>
          <p:txBody>
            <a:bodyPr wrap="square" lIns="0" tIns="0" rIns="0" bIns="0" rtlCol="0"/>
            <a:lstStyle/>
            <a:p>
              <a:endParaRPr/>
            </a:p>
          </p:txBody>
        </p:sp>
        <p:sp>
          <p:nvSpPr>
            <p:cNvPr id="281" name="object 825"/>
            <p:cNvSpPr/>
            <p:nvPr/>
          </p:nvSpPr>
          <p:spPr>
            <a:xfrm>
              <a:off x="1320361" y="152247"/>
              <a:ext cx="84455" cy="90805"/>
            </a:xfrm>
            <a:custGeom>
              <a:avLst/>
              <a:gdLst/>
              <a:ahLst/>
              <a:cxnLst/>
              <a:rect l="l" t="t" r="r" b="b"/>
              <a:pathLst>
                <a:path w="84455" h="90804">
                  <a:moveTo>
                    <a:pt x="0" y="90665"/>
                  </a:moveTo>
                  <a:lnTo>
                    <a:pt x="84061" y="0"/>
                  </a:lnTo>
                </a:path>
              </a:pathLst>
            </a:custGeom>
            <a:ln w="3175">
              <a:solidFill>
                <a:srgbClr val="A8D3AF"/>
              </a:solidFill>
            </a:ln>
          </p:spPr>
          <p:txBody>
            <a:bodyPr wrap="square" lIns="0" tIns="0" rIns="0" bIns="0" rtlCol="0"/>
            <a:lstStyle/>
            <a:p>
              <a:endParaRPr/>
            </a:p>
          </p:txBody>
        </p:sp>
        <p:sp>
          <p:nvSpPr>
            <p:cNvPr id="282" name="object 826"/>
            <p:cNvSpPr/>
            <p:nvPr/>
          </p:nvSpPr>
          <p:spPr>
            <a:xfrm>
              <a:off x="1404425" y="152231"/>
              <a:ext cx="6350" cy="55244"/>
            </a:xfrm>
            <a:custGeom>
              <a:avLst/>
              <a:gdLst/>
              <a:ahLst/>
              <a:cxnLst/>
              <a:rect l="l" t="t" r="r" b="b"/>
              <a:pathLst>
                <a:path w="6350" h="55245">
                  <a:moveTo>
                    <a:pt x="6172" y="55206"/>
                  </a:moveTo>
                  <a:lnTo>
                    <a:pt x="0" y="0"/>
                  </a:lnTo>
                </a:path>
              </a:pathLst>
            </a:custGeom>
            <a:ln w="3175">
              <a:solidFill>
                <a:srgbClr val="A8D3AF"/>
              </a:solidFill>
            </a:ln>
          </p:spPr>
          <p:txBody>
            <a:bodyPr wrap="square" lIns="0" tIns="0" rIns="0" bIns="0" rtlCol="0"/>
            <a:lstStyle/>
            <a:p>
              <a:endParaRPr/>
            </a:p>
          </p:txBody>
        </p:sp>
        <p:pic>
          <p:nvPicPr>
            <p:cNvPr id="283" name="object 827"/>
            <p:cNvPicPr/>
            <p:nvPr/>
          </p:nvPicPr>
          <p:blipFill>
            <a:blip r:embed="rId8" cstate="print"/>
            <a:stretch>
              <a:fillRect/>
            </a:stretch>
          </p:blipFill>
          <p:spPr>
            <a:xfrm>
              <a:off x="1191254" y="494370"/>
              <a:ext cx="283579" cy="310518"/>
            </a:xfrm>
            <a:prstGeom prst="rect">
              <a:avLst/>
            </a:prstGeom>
          </p:spPr>
        </p:pic>
        <p:sp>
          <p:nvSpPr>
            <p:cNvPr id="284" name="object 828"/>
            <p:cNvSpPr/>
            <p:nvPr/>
          </p:nvSpPr>
          <p:spPr>
            <a:xfrm>
              <a:off x="1087629" y="470986"/>
              <a:ext cx="183515" cy="280035"/>
            </a:xfrm>
            <a:custGeom>
              <a:avLst/>
              <a:gdLst/>
              <a:ahLst/>
              <a:cxnLst/>
              <a:rect l="l" t="t" r="r" b="b"/>
              <a:pathLst>
                <a:path w="183515" h="280034">
                  <a:moveTo>
                    <a:pt x="183438" y="0"/>
                  </a:moveTo>
                  <a:lnTo>
                    <a:pt x="0" y="279730"/>
                  </a:lnTo>
                </a:path>
              </a:pathLst>
            </a:custGeom>
            <a:ln w="3175">
              <a:solidFill>
                <a:srgbClr val="A8D3AF"/>
              </a:solidFill>
            </a:ln>
          </p:spPr>
          <p:txBody>
            <a:bodyPr wrap="square" lIns="0" tIns="0" rIns="0" bIns="0" rtlCol="0"/>
            <a:lstStyle/>
            <a:p>
              <a:endParaRPr/>
            </a:p>
          </p:txBody>
        </p:sp>
        <p:sp>
          <p:nvSpPr>
            <p:cNvPr id="285" name="object 829"/>
            <p:cNvSpPr/>
            <p:nvPr/>
          </p:nvSpPr>
          <p:spPr>
            <a:xfrm>
              <a:off x="1290275" y="417660"/>
              <a:ext cx="43815" cy="14604"/>
            </a:xfrm>
            <a:custGeom>
              <a:avLst/>
              <a:gdLst/>
              <a:ahLst/>
              <a:cxnLst/>
              <a:rect l="l" t="t" r="r" b="b"/>
              <a:pathLst>
                <a:path w="43815" h="14604">
                  <a:moveTo>
                    <a:pt x="0" y="0"/>
                  </a:moveTo>
                  <a:lnTo>
                    <a:pt x="43561" y="14236"/>
                  </a:lnTo>
                </a:path>
              </a:pathLst>
            </a:custGeom>
            <a:ln w="3175">
              <a:solidFill>
                <a:srgbClr val="A8D3AF"/>
              </a:solidFill>
            </a:ln>
          </p:spPr>
          <p:txBody>
            <a:bodyPr wrap="square" lIns="0" tIns="0" rIns="0" bIns="0" rtlCol="0"/>
            <a:lstStyle/>
            <a:p>
              <a:endParaRPr/>
            </a:p>
          </p:txBody>
        </p:sp>
        <p:sp>
          <p:nvSpPr>
            <p:cNvPr id="286" name="object 830"/>
            <p:cNvSpPr/>
            <p:nvPr/>
          </p:nvSpPr>
          <p:spPr>
            <a:xfrm>
              <a:off x="1334033" y="320527"/>
              <a:ext cx="57150" cy="88265"/>
            </a:xfrm>
            <a:custGeom>
              <a:avLst/>
              <a:gdLst/>
              <a:ahLst/>
              <a:cxnLst/>
              <a:rect l="l" t="t" r="r" b="b"/>
              <a:pathLst>
                <a:path w="57150" h="88265">
                  <a:moveTo>
                    <a:pt x="0" y="87782"/>
                  </a:moveTo>
                  <a:lnTo>
                    <a:pt x="57061" y="0"/>
                  </a:lnTo>
                </a:path>
              </a:pathLst>
            </a:custGeom>
            <a:ln w="3175">
              <a:solidFill>
                <a:srgbClr val="A8D3AF"/>
              </a:solidFill>
            </a:ln>
          </p:spPr>
          <p:txBody>
            <a:bodyPr wrap="square" lIns="0" tIns="0" rIns="0" bIns="0" rtlCol="0"/>
            <a:lstStyle/>
            <a:p>
              <a:endParaRPr/>
            </a:p>
          </p:txBody>
        </p:sp>
        <p:sp>
          <p:nvSpPr>
            <p:cNvPr id="287" name="object 831"/>
            <p:cNvSpPr/>
            <p:nvPr/>
          </p:nvSpPr>
          <p:spPr>
            <a:xfrm>
              <a:off x="1278360" y="414346"/>
              <a:ext cx="12065" cy="3810"/>
            </a:xfrm>
            <a:custGeom>
              <a:avLst/>
              <a:gdLst/>
              <a:ahLst/>
              <a:cxnLst/>
              <a:rect l="l" t="t" r="r" b="b"/>
              <a:pathLst>
                <a:path w="12065" h="3809">
                  <a:moveTo>
                    <a:pt x="0" y="0"/>
                  </a:moveTo>
                  <a:lnTo>
                    <a:pt x="11912" y="3314"/>
                  </a:lnTo>
                </a:path>
              </a:pathLst>
            </a:custGeom>
            <a:ln w="3175">
              <a:solidFill>
                <a:srgbClr val="A8D3AF"/>
              </a:solidFill>
            </a:ln>
          </p:spPr>
          <p:txBody>
            <a:bodyPr wrap="square" lIns="0" tIns="0" rIns="0" bIns="0" rtlCol="0"/>
            <a:lstStyle/>
            <a:p>
              <a:endParaRPr/>
            </a:p>
          </p:txBody>
        </p:sp>
        <p:sp>
          <p:nvSpPr>
            <p:cNvPr id="288" name="object 832"/>
            <p:cNvSpPr/>
            <p:nvPr/>
          </p:nvSpPr>
          <p:spPr>
            <a:xfrm>
              <a:off x="1271068" y="414344"/>
              <a:ext cx="7620" cy="57150"/>
            </a:xfrm>
            <a:custGeom>
              <a:avLst/>
              <a:gdLst/>
              <a:ahLst/>
              <a:cxnLst/>
              <a:rect l="l" t="t" r="r" b="b"/>
              <a:pathLst>
                <a:path w="7619" h="57150">
                  <a:moveTo>
                    <a:pt x="0" y="56642"/>
                  </a:moveTo>
                  <a:lnTo>
                    <a:pt x="7289" y="0"/>
                  </a:lnTo>
                </a:path>
              </a:pathLst>
            </a:custGeom>
            <a:ln w="3175">
              <a:solidFill>
                <a:srgbClr val="A8D3AF"/>
              </a:solidFill>
            </a:ln>
          </p:spPr>
          <p:txBody>
            <a:bodyPr wrap="square" lIns="0" tIns="0" rIns="0" bIns="0" rtlCol="0"/>
            <a:lstStyle/>
            <a:p>
              <a:endParaRPr/>
            </a:p>
          </p:txBody>
        </p:sp>
        <p:sp>
          <p:nvSpPr>
            <p:cNvPr id="289" name="object 833"/>
            <p:cNvSpPr/>
            <p:nvPr/>
          </p:nvSpPr>
          <p:spPr>
            <a:xfrm>
              <a:off x="1414661" y="426031"/>
              <a:ext cx="144145" cy="92710"/>
            </a:xfrm>
            <a:custGeom>
              <a:avLst/>
              <a:gdLst/>
              <a:ahLst/>
              <a:cxnLst/>
              <a:rect l="l" t="t" r="r" b="b"/>
              <a:pathLst>
                <a:path w="144144" h="92709">
                  <a:moveTo>
                    <a:pt x="0" y="0"/>
                  </a:moveTo>
                  <a:lnTo>
                    <a:pt x="144056" y="92189"/>
                  </a:lnTo>
                </a:path>
              </a:pathLst>
            </a:custGeom>
            <a:ln w="3175">
              <a:solidFill>
                <a:srgbClr val="A8D3AF"/>
              </a:solidFill>
            </a:ln>
          </p:spPr>
          <p:txBody>
            <a:bodyPr wrap="square" lIns="0" tIns="0" rIns="0" bIns="0" rtlCol="0"/>
            <a:lstStyle/>
            <a:p>
              <a:endParaRPr/>
            </a:p>
          </p:txBody>
        </p:sp>
        <p:sp>
          <p:nvSpPr>
            <p:cNvPr id="290" name="object 834"/>
            <p:cNvSpPr/>
            <p:nvPr/>
          </p:nvSpPr>
          <p:spPr>
            <a:xfrm>
              <a:off x="1467097" y="397539"/>
              <a:ext cx="37465" cy="143510"/>
            </a:xfrm>
            <a:custGeom>
              <a:avLst/>
              <a:gdLst/>
              <a:ahLst/>
              <a:cxnLst/>
              <a:rect l="l" t="t" r="r" b="b"/>
              <a:pathLst>
                <a:path w="37465" h="143509">
                  <a:moveTo>
                    <a:pt x="0" y="0"/>
                  </a:moveTo>
                  <a:lnTo>
                    <a:pt x="37134" y="143129"/>
                  </a:lnTo>
                </a:path>
              </a:pathLst>
            </a:custGeom>
            <a:ln w="3175">
              <a:solidFill>
                <a:srgbClr val="A8D3AF"/>
              </a:solidFill>
            </a:ln>
          </p:spPr>
          <p:txBody>
            <a:bodyPr wrap="square" lIns="0" tIns="0" rIns="0" bIns="0" rtlCol="0"/>
            <a:lstStyle/>
            <a:p>
              <a:endParaRPr/>
            </a:p>
          </p:txBody>
        </p:sp>
        <p:sp>
          <p:nvSpPr>
            <p:cNvPr id="291" name="object 835"/>
            <p:cNvSpPr/>
            <p:nvPr/>
          </p:nvSpPr>
          <p:spPr>
            <a:xfrm>
              <a:off x="1467101" y="397533"/>
              <a:ext cx="140335" cy="104139"/>
            </a:xfrm>
            <a:custGeom>
              <a:avLst/>
              <a:gdLst/>
              <a:ahLst/>
              <a:cxnLst/>
              <a:rect l="l" t="t" r="r" b="b"/>
              <a:pathLst>
                <a:path w="140334" h="104140">
                  <a:moveTo>
                    <a:pt x="140182" y="103822"/>
                  </a:moveTo>
                  <a:lnTo>
                    <a:pt x="0" y="0"/>
                  </a:lnTo>
                </a:path>
              </a:pathLst>
            </a:custGeom>
            <a:ln w="3175">
              <a:solidFill>
                <a:srgbClr val="A8D3AF"/>
              </a:solidFill>
            </a:ln>
          </p:spPr>
          <p:txBody>
            <a:bodyPr wrap="square" lIns="0" tIns="0" rIns="0" bIns="0" rtlCol="0"/>
            <a:lstStyle/>
            <a:p>
              <a:endParaRPr/>
            </a:p>
          </p:txBody>
        </p:sp>
        <p:sp>
          <p:nvSpPr>
            <p:cNvPr id="292" name="object 836"/>
            <p:cNvSpPr/>
            <p:nvPr/>
          </p:nvSpPr>
          <p:spPr>
            <a:xfrm>
              <a:off x="1522077" y="389224"/>
              <a:ext cx="121920" cy="134620"/>
            </a:xfrm>
            <a:custGeom>
              <a:avLst/>
              <a:gdLst/>
              <a:ahLst/>
              <a:cxnLst/>
              <a:rect l="l" t="t" r="r" b="b"/>
              <a:pathLst>
                <a:path w="121919" h="134620">
                  <a:moveTo>
                    <a:pt x="0" y="0"/>
                  </a:moveTo>
                  <a:lnTo>
                    <a:pt x="121843" y="134340"/>
                  </a:lnTo>
                </a:path>
              </a:pathLst>
            </a:custGeom>
            <a:ln w="3175">
              <a:solidFill>
                <a:srgbClr val="A8D3AF"/>
              </a:solidFill>
            </a:ln>
          </p:spPr>
          <p:txBody>
            <a:bodyPr wrap="square" lIns="0" tIns="0" rIns="0" bIns="0" rtlCol="0"/>
            <a:lstStyle/>
            <a:p>
              <a:endParaRPr/>
            </a:p>
          </p:txBody>
        </p:sp>
        <p:sp>
          <p:nvSpPr>
            <p:cNvPr id="293" name="object 837"/>
            <p:cNvSpPr/>
            <p:nvPr/>
          </p:nvSpPr>
          <p:spPr>
            <a:xfrm>
              <a:off x="1607284" y="501355"/>
              <a:ext cx="1270" cy="26034"/>
            </a:xfrm>
            <a:custGeom>
              <a:avLst/>
              <a:gdLst/>
              <a:ahLst/>
              <a:cxnLst/>
              <a:rect l="l" t="t" r="r" b="b"/>
              <a:pathLst>
                <a:path w="1269" h="26034">
                  <a:moveTo>
                    <a:pt x="0" y="0"/>
                  </a:moveTo>
                  <a:lnTo>
                    <a:pt x="838" y="25526"/>
                  </a:lnTo>
                </a:path>
              </a:pathLst>
            </a:custGeom>
            <a:ln w="3175">
              <a:solidFill>
                <a:srgbClr val="A8D3AF"/>
              </a:solidFill>
            </a:ln>
          </p:spPr>
          <p:txBody>
            <a:bodyPr wrap="square" lIns="0" tIns="0" rIns="0" bIns="0" rtlCol="0"/>
            <a:lstStyle/>
            <a:p>
              <a:endParaRPr/>
            </a:p>
          </p:txBody>
        </p:sp>
        <p:sp>
          <p:nvSpPr>
            <p:cNvPr id="294" name="object 838"/>
            <p:cNvSpPr/>
            <p:nvPr/>
          </p:nvSpPr>
          <p:spPr>
            <a:xfrm>
              <a:off x="1558710" y="518212"/>
              <a:ext cx="49530" cy="8890"/>
            </a:xfrm>
            <a:custGeom>
              <a:avLst/>
              <a:gdLst/>
              <a:ahLst/>
              <a:cxnLst/>
              <a:rect l="l" t="t" r="r" b="b"/>
              <a:pathLst>
                <a:path w="49530" h="8890">
                  <a:moveTo>
                    <a:pt x="0" y="0"/>
                  </a:moveTo>
                  <a:lnTo>
                    <a:pt x="49403" y="8674"/>
                  </a:lnTo>
                </a:path>
              </a:pathLst>
            </a:custGeom>
            <a:ln w="3175">
              <a:solidFill>
                <a:srgbClr val="A8D3AF"/>
              </a:solidFill>
            </a:ln>
          </p:spPr>
          <p:txBody>
            <a:bodyPr wrap="square" lIns="0" tIns="0" rIns="0" bIns="0" rtlCol="0"/>
            <a:lstStyle/>
            <a:p>
              <a:endParaRPr/>
            </a:p>
          </p:txBody>
        </p:sp>
        <p:sp>
          <p:nvSpPr>
            <p:cNvPr id="295" name="object 839"/>
            <p:cNvSpPr/>
            <p:nvPr/>
          </p:nvSpPr>
          <p:spPr>
            <a:xfrm>
              <a:off x="1558046" y="501355"/>
              <a:ext cx="49530" cy="46990"/>
            </a:xfrm>
            <a:custGeom>
              <a:avLst/>
              <a:gdLst/>
              <a:ahLst/>
              <a:cxnLst/>
              <a:rect l="l" t="t" r="r" b="b"/>
              <a:pathLst>
                <a:path w="49530" h="46990">
                  <a:moveTo>
                    <a:pt x="49237" y="0"/>
                  </a:moveTo>
                  <a:lnTo>
                    <a:pt x="0" y="46723"/>
                  </a:lnTo>
                </a:path>
              </a:pathLst>
            </a:custGeom>
            <a:ln w="3175">
              <a:solidFill>
                <a:srgbClr val="A8D3AF"/>
              </a:solidFill>
            </a:ln>
          </p:spPr>
          <p:txBody>
            <a:bodyPr wrap="square" lIns="0" tIns="0" rIns="0" bIns="0" rtlCol="0"/>
            <a:lstStyle/>
            <a:p>
              <a:endParaRPr/>
            </a:p>
          </p:txBody>
        </p:sp>
        <p:sp>
          <p:nvSpPr>
            <p:cNvPr id="296" name="object 840"/>
            <p:cNvSpPr/>
            <p:nvPr/>
          </p:nvSpPr>
          <p:spPr>
            <a:xfrm>
              <a:off x="1504232" y="540670"/>
              <a:ext cx="53975" cy="7620"/>
            </a:xfrm>
            <a:custGeom>
              <a:avLst/>
              <a:gdLst/>
              <a:ahLst/>
              <a:cxnLst/>
              <a:rect l="l" t="t" r="r" b="b"/>
              <a:pathLst>
                <a:path w="53975" h="7620">
                  <a:moveTo>
                    <a:pt x="0" y="0"/>
                  </a:moveTo>
                  <a:lnTo>
                    <a:pt x="53822" y="7416"/>
                  </a:lnTo>
                </a:path>
              </a:pathLst>
            </a:custGeom>
            <a:ln w="3175">
              <a:solidFill>
                <a:srgbClr val="A8D3AF"/>
              </a:solidFill>
            </a:ln>
          </p:spPr>
          <p:txBody>
            <a:bodyPr wrap="square" lIns="0" tIns="0" rIns="0" bIns="0" rtlCol="0"/>
            <a:lstStyle/>
            <a:p>
              <a:endParaRPr/>
            </a:p>
          </p:txBody>
        </p:sp>
        <p:sp>
          <p:nvSpPr>
            <p:cNvPr id="297" name="object 841"/>
            <p:cNvSpPr/>
            <p:nvPr/>
          </p:nvSpPr>
          <p:spPr>
            <a:xfrm>
              <a:off x="1509739" y="518212"/>
              <a:ext cx="49530" cy="62865"/>
            </a:xfrm>
            <a:custGeom>
              <a:avLst/>
              <a:gdLst/>
              <a:ahLst/>
              <a:cxnLst/>
              <a:rect l="l" t="t" r="r" b="b"/>
              <a:pathLst>
                <a:path w="49530" h="62865">
                  <a:moveTo>
                    <a:pt x="48971" y="0"/>
                  </a:moveTo>
                  <a:lnTo>
                    <a:pt x="0" y="62547"/>
                  </a:lnTo>
                </a:path>
              </a:pathLst>
            </a:custGeom>
            <a:ln w="3175">
              <a:solidFill>
                <a:srgbClr val="A8D3AF"/>
              </a:solidFill>
            </a:ln>
          </p:spPr>
          <p:txBody>
            <a:bodyPr wrap="square" lIns="0" tIns="0" rIns="0" bIns="0" rtlCol="0"/>
            <a:lstStyle/>
            <a:p>
              <a:endParaRPr/>
            </a:p>
          </p:txBody>
        </p:sp>
        <p:sp>
          <p:nvSpPr>
            <p:cNvPr id="298" name="object 842"/>
            <p:cNvSpPr/>
            <p:nvPr/>
          </p:nvSpPr>
          <p:spPr>
            <a:xfrm>
              <a:off x="1558046" y="518209"/>
              <a:ext cx="1270" cy="30480"/>
            </a:xfrm>
            <a:custGeom>
              <a:avLst/>
              <a:gdLst/>
              <a:ahLst/>
              <a:cxnLst/>
              <a:rect l="l" t="t" r="r" b="b"/>
              <a:pathLst>
                <a:path w="1269" h="30479">
                  <a:moveTo>
                    <a:pt x="0" y="29870"/>
                  </a:moveTo>
                  <a:lnTo>
                    <a:pt x="660" y="0"/>
                  </a:lnTo>
                </a:path>
              </a:pathLst>
            </a:custGeom>
            <a:ln w="3175">
              <a:solidFill>
                <a:srgbClr val="A8D3AF"/>
              </a:solidFill>
            </a:ln>
          </p:spPr>
          <p:txBody>
            <a:bodyPr wrap="square" lIns="0" tIns="0" rIns="0" bIns="0" rtlCol="0"/>
            <a:lstStyle/>
            <a:p>
              <a:endParaRPr/>
            </a:p>
          </p:txBody>
        </p:sp>
        <p:sp>
          <p:nvSpPr>
            <p:cNvPr id="299" name="object 843"/>
            <p:cNvSpPr/>
            <p:nvPr/>
          </p:nvSpPr>
          <p:spPr>
            <a:xfrm>
              <a:off x="1383358" y="447583"/>
              <a:ext cx="121285" cy="93345"/>
            </a:xfrm>
            <a:custGeom>
              <a:avLst/>
              <a:gdLst/>
              <a:ahLst/>
              <a:cxnLst/>
              <a:rect l="l" t="t" r="r" b="b"/>
              <a:pathLst>
                <a:path w="121284" h="93345">
                  <a:moveTo>
                    <a:pt x="0" y="0"/>
                  </a:moveTo>
                  <a:lnTo>
                    <a:pt x="120878" y="93091"/>
                  </a:lnTo>
                </a:path>
              </a:pathLst>
            </a:custGeom>
            <a:ln w="3175">
              <a:solidFill>
                <a:srgbClr val="A8D3AF"/>
              </a:solidFill>
            </a:ln>
          </p:spPr>
          <p:txBody>
            <a:bodyPr wrap="square" lIns="0" tIns="0" rIns="0" bIns="0" rtlCol="0"/>
            <a:lstStyle/>
            <a:p>
              <a:endParaRPr/>
            </a:p>
          </p:txBody>
        </p:sp>
        <p:sp>
          <p:nvSpPr>
            <p:cNvPr id="300" name="object 844"/>
            <p:cNvSpPr/>
            <p:nvPr/>
          </p:nvSpPr>
          <p:spPr>
            <a:xfrm>
              <a:off x="1474114" y="559004"/>
              <a:ext cx="36195" cy="22225"/>
            </a:xfrm>
            <a:custGeom>
              <a:avLst/>
              <a:gdLst/>
              <a:ahLst/>
              <a:cxnLst/>
              <a:rect l="l" t="t" r="r" b="b"/>
              <a:pathLst>
                <a:path w="36194" h="22225">
                  <a:moveTo>
                    <a:pt x="35623" y="21755"/>
                  </a:moveTo>
                  <a:lnTo>
                    <a:pt x="0" y="0"/>
                  </a:lnTo>
                </a:path>
              </a:pathLst>
            </a:custGeom>
            <a:ln w="3175">
              <a:solidFill>
                <a:srgbClr val="A8D3AF"/>
              </a:solidFill>
            </a:ln>
          </p:spPr>
          <p:txBody>
            <a:bodyPr wrap="square" lIns="0" tIns="0" rIns="0" bIns="0" rtlCol="0"/>
            <a:lstStyle/>
            <a:p>
              <a:endParaRPr/>
            </a:p>
          </p:txBody>
        </p:sp>
        <p:sp>
          <p:nvSpPr>
            <p:cNvPr id="301" name="object 845"/>
            <p:cNvSpPr/>
            <p:nvPr/>
          </p:nvSpPr>
          <p:spPr>
            <a:xfrm>
              <a:off x="1474120" y="540670"/>
              <a:ext cx="30480" cy="18415"/>
            </a:xfrm>
            <a:custGeom>
              <a:avLst/>
              <a:gdLst/>
              <a:ahLst/>
              <a:cxnLst/>
              <a:rect l="l" t="t" r="r" b="b"/>
              <a:pathLst>
                <a:path w="30480" h="18415">
                  <a:moveTo>
                    <a:pt x="30111" y="0"/>
                  </a:moveTo>
                  <a:lnTo>
                    <a:pt x="0" y="18338"/>
                  </a:lnTo>
                </a:path>
              </a:pathLst>
            </a:custGeom>
            <a:ln w="3175">
              <a:solidFill>
                <a:srgbClr val="A8D3AF"/>
              </a:solidFill>
            </a:ln>
          </p:spPr>
          <p:txBody>
            <a:bodyPr wrap="square" lIns="0" tIns="0" rIns="0" bIns="0" rtlCol="0"/>
            <a:lstStyle/>
            <a:p>
              <a:endParaRPr/>
            </a:p>
          </p:txBody>
        </p:sp>
        <p:sp>
          <p:nvSpPr>
            <p:cNvPr id="302" name="object 846"/>
            <p:cNvSpPr/>
            <p:nvPr/>
          </p:nvSpPr>
          <p:spPr>
            <a:xfrm>
              <a:off x="1414011" y="591186"/>
              <a:ext cx="60960" cy="10160"/>
            </a:xfrm>
            <a:custGeom>
              <a:avLst/>
              <a:gdLst/>
              <a:ahLst/>
              <a:cxnLst/>
              <a:rect l="l" t="t" r="r" b="b"/>
              <a:pathLst>
                <a:path w="60959" h="10159">
                  <a:moveTo>
                    <a:pt x="0" y="0"/>
                  </a:moveTo>
                  <a:lnTo>
                    <a:pt x="60947" y="10147"/>
                  </a:lnTo>
                </a:path>
              </a:pathLst>
            </a:custGeom>
            <a:ln w="3175">
              <a:solidFill>
                <a:srgbClr val="A8D3AF"/>
              </a:solidFill>
            </a:ln>
          </p:spPr>
          <p:txBody>
            <a:bodyPr wrap="square" lIns="0" tIns="0" rIns="0" bIns="0" rtlCol="0"/>
            <a:lstStyle/>
            <a:p>
              <a:endParaRPr/>
            </a:p>
          </p:txBody>
        </p:sp>
        <p:sp>
          <p:nvSpPr>
            <p:cNvPr id="303" name="object 847"/>
            <p:cNvSpPr/>
            <p:nvPr/>
          </p:nvSpPr>
          <p:spPr>
            <a:xfrm>
              <a:off x="1350657" y="633105"/>
              <a:ext cx="45720" cy="100330"/>
            </a:xfrm>
            <a:custGeom>
              <a:avLst/>
              <a:gdLst/>
              <a:ahLst/>
              <a:cxnLst/>
              <a:rect l="l" t="t" r="r" b="b"/>
              <a:pathLst>
                <a:path w="45719" h="100329">
                  <a:moveTo>
                    <a:pt x="45377" y="0"/>
                  </a:moveTo>
                  <a:lnTo>
                    <a:pt x="0" y="100076"/>
                  </a:lnTo>
                </a:path>
              </a:pathLst>
            </a:custGeom>
            <a:ln w="3175">
              <a:solidFill>
                <a:srgbClr val="A8D3AF"/>
              </a:solidFill>
            </a:ln>
          </p:spPr>
          <p:txBody>
            <a:bodyPr wrap="square" lIns="0" tIns="0" rIns="0" bIns="0" rtlCol="0"/>
            <a:lstStyle/>
            <a:p>
              <a:endParaRPr/>
            </a:p>
          </p:txBody>
        </p:sp>
        <p:sp>
          <p:nvSpPr>
            <p:cNvPr id="304" name="object 848"/>
            <p:cNvSpPr/>
            <p:nvPr/>
          </p:nvSpPr>
          <p:spPr>
            <a:xfrm>
              <a:off x="1350647" y="651980"/>
              <a:ext cx="7620" cy="81280"/>
            </a:xfrm>
            <a:custGeom>
              <a:avLst/>
              <a:gdLst/>
              <a:ahLst/>
              <a:cxnLst/>
              <a:rect l="l" t="t" r="r" b="b"/>
              <a:pathLst>
                <a:path w="7619" h="81279">
                  <a:moveTo>
                    <a:pt x="3505" y="-717"/>
                  </a:moveTo>
                  <a:lnTo>
                    <a:pt x="3505" y="81934"/>
                  </a:lnTo>
                </a:path>
              </a:pathLst>
            </a:custGeom>
            <a:ln w="8445">
              <a:solidFill>
                <a:srgbClr val="A8D3AF"/>
              </a:solidFill>
            </a:ln>
          </p:spPr>
          <p:txBody>
            <a:bodyPr wrap="square" lIns="0" tIns="0" rIns="0" bIns="0" rtlCol="0"/>
            <a:lstStyle/>
            <a:p>
              <a:endParaRPr/>
            </a:p>
          </p:txBody>
        </p:sp>
        <p:sp>
          <p:nvSpPr>
            <p:cNvPr id="305" name="object 849"/>
            <p:cNvSpPr/>
            <p:nvPr/>
          </p:nvSpPr>
          <p:spPr>
            <a:xfrm>
              <a:off x="1328853" y="495095"/>
              <a:ext cx="175895" cy="45720"/>
            </a:xfrm>
            <a:custGeom>
              <a:avLst/>
              <a:gdLst/>
              <a:ahLst/>
              <a:cxnLst/>
              <a:rect l="l" t="t" r="r" b="b"/>
              <a:pathLst>
                <a:path w="175894" h="45720">
                  <a:moveTo>
                    <a:pt x="0" y="0"/>
                  </a:moveTo>
                  <a:lnTo>
                    <a:pt x="175374" y="45567"/>
                  </a:lnTo>
                </a:path>
              </a:pathLst>
            </a:custGeom>
            <a:ln w="3175">
              <a:solidFill>
                <a:srgbClr val="A8D3AF"/>
              </a:solidFill>
            </a:ln>
          </p:spPr>
          <p:txBody>
            <a:bodyPr wrap="square" lIns="0" tIns="0" rIns="0" bIns="0" rtlCol="0"/>
            <a:lstStyle/>
            <a:p>
              <a:endParaRPr/>
            </a:p>
          </p:txBody>
        </p:sp>
        <p:sp>
          <p:nvSpPr>
            <p:cNvPr id="306" name="object 850"/>
            <p:cNvSpPr/>
            <p:nvPr/>
          </p:nvSpPr>
          <p:spPr>
            <a:xfrm>
              <a:off x="1357657" y="447586"/>
              <a:ext cx="26034" cy="204470"/>
            </a:xfrm>
            <a:custGeom>
              <a:avLst/>
              <a:gdLst/>
              <a:ahLst/>
              <a:cxnLst/>
              <a:rect l="l" t="t" r="r" b="b"/>
              <a:pathLst>
                <a:path w="26034" h="204470">
                  <a:moveTo>
                    <a:pt x="0" y="204393"/>
                  </a:moveTo>
                  <a:lnTo>
                    <a:pt x="25704" y="0"/>
                  </a:lnTo>
                </a:path>
              </a:pathLst>
            </a:custGeom>
            <a:ln w="3175">
              <a:solidFill>
                <a:srgbClr val="A8D3AF"/>
              </a:solidFill>
            </a:ln>
          </p:spPr>
          <p:txBody>
            <a:bodyPr wrap="square" lIns="0" tIns="0" rIns="0" bIns="0" rtlCol="0"/>
            <a:lstStyle/>
            <a:p>
              <a:endParaRPr/>
            </a:p>
          </p:txBody>
        </p:sp>
        <p:sp>
          <p:nvSpPr>
            <p:cNvPr id="307" name="object 851"/>
            <p:cNvSpPr/>
            <p:nvPr/>
          </p:nvSpPr>
          <p:spPr>
            <a:xfrm>
              <a:off x="1326546" y="792228"/>
              <a:ext cx="34290" cy="16510"/>
            </a:xfrm>
            <a:custGeom>
              <a:avLst/>
              <a:gdLst/>
              <a:ahLst/>
              <a:cxnLst/>
              <a:rect l="l" t="t" r="r" b="b"/>
              <a:pathLst>
                <a:path w="34290" h="16509">
                  <a:moveTo>
                    <a:pt x="0" y="16471"/>
                  </a:moveTo>
                  <a:lnTo>
                    <a:pt x="34251" y="0"/>
                  </a:lnTo>
                </a:path>
              </a:pathLst>
            </a:custGeom>
            <a:ln w="3175">
              <a:solidFill>
                <a:srgbClr val="A8D3AF"/>
              </a:solidFill>
            </a:ln>
          </p:spPr>
          <p:txBody>
            <a:bodyPr wrap="square" lIns="0" tIns="0" rIns="0" bIns="0" rtlCol="0"/>
            <a:lstStyle/>
            <a:p>
              <a:endParaRPr/>
            </a:p>
          </p:txBody>
        </p:sp>
        <p:sp>
          <p:nvSpPr>
            <p:cNvPr id="308" name="object 852"/>
            <p:cNvSpPr/>
            <p:nvPr/>
          </p:nvSpPr>
          <p:spPr>
            <a:xfrm>
              <a:off x="1351015" y="781847"/>
              <a:ext cx="1270" cy="36195"/>
            </a:xfrm>
            <a:custGeom>
              <a:avLst/>
              <a:gdLst/>
              <a:ahLst/>
              <a:cxnLst/>
              <a:rect l="l" t="t" r="r" b="b"/>
              <a:pathLst>
                <a:path w="1269" h="36194">
                  <a:moveTo>
                    <a:pt x="990" y="0"/>
                  </a:moveTo>
                  <a:lnTo>
                    <a:pt x="0" y="35699"/>
                  </a:lnTo>
                </a:path>
              </a:pathLst>
            </a:custGeom>
            <a:ln w="3175">
              <a:solidFill>
                <a:srgbClr val="A8D3AF"/>
              </a:solidFill>
            </a:ln>
          </p:spPr>
          <p:txBody>
            <a:bodyPr wrap="square" lIns="0" tIns="0" rIns="0" bIns="0" rtlCol="0"/>
            <a:lstStyle/>
            <a:p>
              <a:endParaRPr/>
            </a:p>
          </p:txBody>
        </p:sp>
        <p:sp>
          <p:nvSpPr>
            <p:cNvPr id="309" name="object 853"/>
            <p:cNvSpPr/>
            <p:nvPr/>
          </p:nvSpPr>
          <p:spPr>
            <a:xfrm>
              <a:off x="1376766" y="792743"/>
              <a:ext cx="12700" cy="22860"/>
            </a:xfrm>
            <a:custGeom>
              <a:avLst/>
              <a:gdLst/>
              <a:ahLst/>
              <a:cxnLst/>
              <a:rect l="l" t="t" r="r" b="b"/>
              <a:pathLst>
                <a:path w="12700" h="22859">
                  <a:moveTo>
                    <a:pt x="0" y="22694"/>
                  </a:moveTo>
                  <a:lnTo>
                    <a:pt x="12141" y="0"/>
                  </a:lnTo>
                </a:path>
              </a:pathLst>
            </a:custGeom>
            <a:ln w="3175">
              <a:solidFill>
                <a:srgbClr val="A8D3AF"/>
              </a:solidFill>
            </a:ln>
          </p:spPr>
          <p:txBody>
            <a:bodyPr wrap="square" lIns="0" tIns="0" rIns="0" bIns="0" rtlCol="0"/>
            <a:lstStyle/>
            <a:p>
              <a:endParaRPr/>
            </a:p>
          </p:txBody>
        </p:sp>
        <p:sp>
          <p:nvSpPr>
            <p:cNvPr id="310" name="object 854"/>
            <p:cNvSpPr/>
            <p:nvPr/>
          </p:nvSpPr>
          <p:spPr>
            <a:xfrm>
              <a:off x="1388916" y="792745"/>
              <a:ext cx="24130" cy="7620"/>
            </a:xfrm>
            <a:custGeom>
              <a:avLst/>
              <a:gdLst/>
              <a:ahLst/>
              <a:cxnLst/>
              <a:rect l="l" t="t" r="r" b="b"/>
              <a:pathLst>
                <a:path w="24130" h="7620">
                  <a:moveTo>
                    <a:pt x="23812" y="7035"/>
                  </a:moveTo>
                  <a:lnTo>
                    <a:pt x="0" y="0"/>
                  </a:lnTo>
                </a:path>
              </a:pathLst>
            </a:custGeom>
            <a:ln w="3175">
              <a:solidFill>
                <a:srgbClr val="A8D3AF"/>
              </a:solidFill>
            </a:ln>
          </p:spPr>
          <p:txBody>
            <a:bodyPr wrap="square" lIns="0" tIns="0" rIns="0" bIns="0" rtlCol="0"/>
            <a:lstStyle/>
            <a:p>
              <a:endParaRPr/>
            </a:p>
          </p:txBody>
        </p:sp>
        <p:sp>
          <p:nvSpPr>
            <p:cNvPr id="311" name="object 855"/>
            <p:cNvSpPr/>
            <p:nvPr/>
          </p:nvSpPr>
          <p:spPr>
            <a:xfrm>
              <a:off x="1412723" y="774719"/>
              <a:ext cx="21590" cy="25400"/>
            </a:xfrm>
            <a:custGeom>
              <a:avLst/>
              <a:gdLst/>
              <a:ahLst/>
              <a:cxnLst/>
              <a:rect l="l" t="t" r="r" b="b"/>
              <a:pathLst>
                <a:path w="21590" h="25400">
                  <a:moveTo>
                    <a:pt x="21272" y="0"/>
                  </a:moveTo>
                  <a:lnTo>
                    <a:pt x="0" y="25069"/>
                  </a:lnTo>
                </a:path>
              </a:pathLst>
            </a:custGeom>
            <a:ln w="3175">
              <a:solidFill>
                <a:srgbClr val="A8D3AF"/>
              </a:solidFill>
            </a:ln>
          </p:spPr>
          <p:txBody>
            <a:bodyPr wrap="square" lIns="0" tIns="0" rIns="0" bIns="0" rtlCol="0"/>
            <a:lstStyle/>
            <a:p>
              <a:endParaRPr/>
            </a:p>
          </p:txBody>
        </p:sp>
        <p:sp>
          <p:nvSpPr>
            <p:cNvPr id="312" name="object 856"/>
            <p:cNvSpPr/>
            <p:nvPr/>
          </p:nvSpPr>
          <p:spPr>
            <a:xfrm>
              <a:off x="1405923" y="659037"/>
              <a:ext cx="8255" cy="25400"/>
            </a:xfrm>
            <a:custGeom>
              <a:avLst/>
              <a:gdLst/>
              <a:ahLst/>
              <a:cxnLst/>
              <a:rect l="l" t="t" r="r" b="b"/>
              <a:pathLst>
                <a:path w="8255" h="25400">
                  <a:moveTo>
                    <a:pt x="8229" y="0"/>
                  </a:moveTo>
                  <a:lnTo>
                    <a:pt x="0" y="25400"/>
                  </a:lnTo>
                </a:path>
              </a:pathLst>
            </a:custGeom>
            <a:ln w="3175">
              <a:solidFill>
                <a:srgbClr val="A8D3AF"/>
              </a:solidFill>
            </a:ln>
          </p:spPr>
          <p:txBody>
            <a:bodyPr wrap="square" lIns="0" tIns="0" rIns="0" bIns="0" rtlCol="0"/>
            <a:lstStyle/>
            <a:p>
              <a:endParaRPr/>
            </a:p>
          </p:txBody>
        </p:sp>
        <p:sp>
          <p:nvSpPr>
            <p:cNvPr id="313" name="object 857"/>
            <p:cNvSpPr/>
            <p:nvPr/>
          </p:nvSpPr>
          <p:spPr>
            <a:xfrm>
              <a:off x="1350657" y="733190"/>
              <a:ext cx="5715" cy="22225"/>
            </a:xfrm>
            <a:custGeom>
              <a:avLst/>
              <a:gdLst/>
              <a:ahLst/>
              <a:cxnLst/>
              <a:rect l="l" t="t" r="r" b="b"/>
              <a:pathLst>
                <a:path w="5715" h="22225">
                  <a:moveTo>
                    <a:pt x="0" y="0"/>
                  </a:moveTo>
                  <a:lnTo>
                    <a:pt x="5715" y="22199"/>
                  </a:lnTo>
                </a:path>
              </a:pathLst>
            </a:custGeom>
            <a:ln w="3175">
              <a:solidFill>
                <a:srgbClr val="A8D3AF"/>
              </a:solidFill>
            </a:ln>
          </p:spPr>
          <p:txBody>
            <a:bodyPr wrap="square" lIns="0" tIns="0" rIns="0" bIns="0" rtlCol="0"/>
            <a:lstStyle/>
            <a:p>
              <a:endParaRPr/>
            </a:p>
          </p:txBody>
        </p:sp>
        <p:sp>
          <p:nvSpPr>
            <p:cNvPr id="314" name="object 858"/>
            <p:cNvSpPr/>
            <p:nvPr/>
          </p:nvSpPr>
          <p:spPr>
            <a:xfrm>
              <a:off x="1328869" y="755387"/>
              <a:ext cx="27940" cy="22225"/>
            </a:xfrm>
            <a:custGeom>
              <a:avLst/>
              <a:gdLst/>
              <a:ahLst/>
              <a:cxnLst/>
              <a:rect l="l" t="t" r="r" b="b"/>
              <a:pathLst>
                <a:path w="27940" h="22225">
                  <a:moveTo>
                    <a:pt x="0" y="21869"/>
                  </a:moveTo>
                  <a:lnTo>
                    <a:pt x="27495" y="0"/>
                  </a:lnTo>
                </a:path>
              </a:pathLst>
            </a:custGeom>
            <a:ln w="3175">
              <a:solidFill>
                <a:srgbClr val="A8D3AF"/>
              </a:solidFill>
            </a:ln>
          </p:spPr>
          <p:txBody>
            <a:bodyPr wrap="square" lIns="0" tIns="0" rIns="0" bIns="0" rtlCol="0"/>
            <a:lstStyle/>
            <a:p>
              <a:endParaRPr/>
            </a:p>
          </p:txBody>
        </p:sp>
        <p:sp>
          <p:nvSpPr>
            <p:cNvPr id="315" name="object 859"/>
            <p:cNvSpPr/>
            <p:nvPr/>
          </p:nvSpPr>
          <p:spPr>
            <a:xfrm>
              <a:off x="1328867" y="777250"/>
              <a:ext cx="23495" cy="5080"/>
            </a:xfrm>
            <a:custGeom>
              <a:avLst/>
              <a:gdLst/>
              <a:ahLst/>
              <a:cxnLst/>
              <a:rect l="l" t="t" r="r" b="b"/>
              <a:pathLst>
                <a:path w="23494" h="5079">
                  <a:moveTo>
                    <a:pt x="23139" y="4597"/>
                  </a:moveTo>
                  <a:lnTo>
                    <a:pt x="0" y="0"/>
                  </a:lnTo>
                </a:path>
              </a:pathLst>
            </a:custGeom>
            <a:ln w="3175">
              <a:solidFill>
                <a:srgbClr val="A8D3AF"/>
              </a:solidFill>
            </a:ln>
          </p:spPr>
          <p:txBody>
            <a:bodyPr wrap="square" lIns="0" tIns="0" rIns="0" bIns="0" rtlCol="0"/>
            <a:lstStyle/>
            <a:p>
              <a:endParaRPr/>
            </a:p>
          </p:txBody>
        </p:sp>
        <p:sp>
          <p:nvSpPr>
            <p:cNvPr id="316" name="object 860"/>
            <p:cNvSpPr/>
            <p:nvPr/>
          </p:nvSpPr>
          <p:spPr>
            <a:xfrm>
              <a:off x="1350657" y="719271"/>
              <a:ext cx="27305" cy="13970"/>
            </a:xfrm>
            <a:custGeom>
              <a:avLst/>
              <a:gdLst/>
              <a:ahLst/>
              <a:cxnLst/>
              <a:rect l="l" t="t" r="r" b="b"/>
              <a:pathLst>
                <a:path w="27305" h="13970">
                  <a:moveTo>
                    <a:pt x="0" y="13919"/>
                  </a:moveTo>
                  <a:lnTo>
                    <a:pt x="27000" y="0"/>
                  </a:lnTo>
                </a:path>
              </a:pathLst>
            </a:custGeom>
            <a:ln w="3175">
              <a:solidFill>
                <a:srgbClr val="A8D3AF"/>
              </a:solidFill>
            </a:ln>
          </p:spPr>
          <p:txBody>
            <a:bodyPr wrap="square" lIns="0" tIns="0" rIns="0" bIns="0" rtlCol="0"/>
            <a:lstStyle/>
            <a:p>
              <a:endParaRPr/>
            </a:p>
          </p:txBody>
        </p:sp>
        <p:sp>
          <p:nvSpPr>
            <p:cNvPr id="317" name="object 861"/>
            <p:cNvSpPr/>
            <p:nvPr/>
          </p:nvSpPr>
          <p:spPr>
            <a:xfrm>
              <a:off x="1624812" y="527582"/>
              <a:ext cx="24765" cy="20955"/>
            </a:xfrm>
            <a:custGeom>
              <a:avLst/>
              <a:gdLst/>
              <a:ahLst/>
              <a:cxnLst/>
              <a:rect l="l" t="t" r="r" b="b"/>
              <a:pathLst>
                <a:path w="24764" h="20954">
                  <a:moveTo>
                    <a:pt x="24168" y="0"/>
                  </a:moveTo>
                  <a:lnTo>
                    <a:pt x="0" y="20358"/>
                  </a:lnTo>
                </a:path>
              </a:pathLst>
            </a:custGeom>
            <a:ln w="3175">
              <a:solidFill>
                <a:srgbClr val="A8D3AF"/>
              </a:solidFill>
            </a:ln>
          </p:spPr>
          <p:txBody>
            <a:bodyPr wrap="square" lIns="0" tIns="0" rIns="0" bIns="0" rtlCol="0"/>
            <a:lstStyle/>
            <a:p>
              <a:endParaRPr/>
            </a:p>
          </p:txBody>
        </p:sp>
        <p:sp>
          <p:nvSpPr>
            <p:cNvPr id="318" name="object 862"/>
            <p:cNvSpPr/>
            <p:nvPr/>
          </p:nvSpPr>
          <p:spPr>
            <a:xfrm>
              <a:off x="1590099" y="527582"/>
              <a:ext cx="59055" cy="24130"/>
            </a:xfrm>
            <a:custGeom>
              <a:avLst/>
              <a:gdLst/>
              <a:ahLst/>
              <a:cxnLst/>
              <a:rect l="l" t="t" r="r" b="b"/>
              <a:pathLst>
                <a:path w="59055" h="24129">
                  <a:moveTo>
                    <a:pt x="0" y="23545"/>
                  </a:moveTo>
                  <a:lnTo>
                    <a:pt x="58877" y="0"/>
                  </a:lnTo>
                </a:path>
              </a:pathLst>
            </a:custGeom>
            <a:ln w="3175">
              <a:solidFill>
                <a:srgbClr val="A8D3AF"/>
              </a:solidFill>
            </a:ln>
          </p:spPr>
          <p:txBody>
            <a:bodyPr wrap="square" lIns="0" tIns="0" rIns="0" bIns="0" rtlCol="0"/>
            <a:lstStyle/>
            <a:p>
              <a:endParaRPr/>
            </a:p>
          </p:txBody>
        </p:sp>
        <p:sp>
          <p:nvSpPr>
            <p:cNvPr id="319" name="object 863"/>
            <p:cNvSpPr/>
            <p:nvPr/>
          </p:nvSpPr>
          <p:spPr>
            <a:xfrm>
              <a:off x="1541987" y="526881"/>
              <a:ext cx="66675" cy="47625"/>
            </a:xfrm>
            <a:custGeom>
              <a:avLst/>
              <a:gdLst/>
              <a:ahLst/>
              <a:cxnLst/>
              <a:rect l="l" t="t" r="r" b="b"/>
              <a:pathLst>
                <a:path w="66675" h="47625">
                  <a:moveTo>
                    <a:pt x="66128" y="0"/>
                  </a:moveTo>
                  <a:lnTo>
                    <a:pt x="0" y="47053"/>
                  </a:lnTo>
                </a:path>
              </a:pathLst>
            </a:custGeom>
            <a:ln w="3175">
              <a:solidFill>
                <a:srgbClr val="A8D3AF"/>
              </a:solidFill>
            </a:ln>
          </p:spPr>
          <p:txBody>
            <a:bodyPr wrap="square" lIns="0" tIns="0" rIns="0" bIns="0" rtlCol="0"/>
            <a:lstStyle/>
            <a:p>
              <a:endParaRPr/>
            </a:p>
          </p:txBody>
        </p:sp>
        <p:sp>
          <p:nvSpPr>
            <p:cNvPr id="320" name="object 864"/>
            <p:cNvSpPr/>
            <p:nvPr/>
          </p:nvSpPr>
          <p:spPr>
            <a:xfrm>
              <a:off x="1453194" y="548080"/>
              <a:ext cx="105410" cy="91440"/>
            </a:xfrm>
            <a:custGeom>
              <a:avLst/>
              <a:gdLst/>
              <a:ahLst/>
              <a:cxnLst/>
              <a:rect l="l" t="t" r="r" b="b"/>
              <a:pathLst>
                <a:path w="105409" h="91440">
                  <a:moveTo>
                    <a:pt x="104851" y="0"/>
                  </a:moveTo>
                  <a:lnTo>
                    <a:pt x="0" y="90982"/>
                  </a:lnTo>
                </a:path>
              </a:pathLst>
            </a:custGeom>
            <a:ln w="3175">
              <a:solidFill>
                <a:srgbClr val="A8D3AF"/>
              </a:solidFill>
            </a:ln>
          </p:spPr>
          <p:txBody>
            <a:bodyPr wrap="square" lIns="0" tIns="0" rIns="0" bIns="0" rtlCol="0"/>
            <a:lstStyle/>
            <a:p>
              <a:endParaRPr/>
            </a:p>
          </p:txBody>
        </p:sp>
        <p:sp>
          <p:nvSpPr>
            <p:cNvPr id="321" name="object 865"/>
            <p:cNvSpPr/>
            <p:nvPr/>
          </p:nvSpPr>
          <p:spPr>
            <a:xfrm>
              <a:off x="1414152" y="573934"/>
              <a:ext cx="128270" cy="85725"/>
            </a:xfrm>
            <a:custGeom>
              <a:avLst/>
              <a:gdLst/>
              <a:ahLst/>
              <a:cxnLst/>
              <a:rect l="l" t="t" r="r" b="b"/>
              <a:pathLst>
                <a:path w="128269" h="85725">
                  <a:moveTo>
                    <a:pt x="0" y="85102"/>
                  </a:moveTo>
                  <a:lnTo>
                    <a:pt x="127825" y="0"/>
                  </a:lnTo>
                </a:path>
              </a:pathLst>
            </a:custGeom>
            <a:ln w="3175">
              <a:solidFill>
                <a:srgbClr val="A8D3AF"/>
              </a:solidFill>
            </a:ln>
          </p:spPr>
          <p:txBody>
            <a:bodyPr wrap="square" lIns="0" tIns="0" rIns="0" bIns="0" rtlCol="0"/>
            <a:lstStyle/>
            <a:p>
              <a:endParaRPr/>
            </a:p>
          </p:txBody>
        </p:sp>
        <p:sp>
          <p:nvSpPr>
            <p:cNvPr id="322" name="object 866"/>
            <p:cNvSpPr/>
            <p:nvPr/>
          </p:nvSpPr>
          <p:spPr>
            <a:xfrm>
              <a:off x="1461443" y="613438"/>
              <a:ext cx="20320" cy="3175"/>
            </a:xfrm>
            <a:custGeom>
              <a:avLst/>
              <a:gdLst/>
              <a:ahLst/>
              <a:cxnLst/>
              <a:rect l="l" t="t" r="r" b="b"/>
              <a:pathLst>
                <a:path w="20319" h="3175">
                  <a:moveTo>
                    <a:pt x="0" y="0"/>
                  </a:moveTo>
                  <a:lnTo>
                    <a:pt x="19964" y="3111"/>
                  </a:lnTo>
                </a:path>
              </a:pathLst>
            </a:custGeom>
            <a:ln w="3175">
              <a:solidFill>
                <a:srgbClr val="A8D3AF"/>
              </a:solidFill>
            </a:ln>
          </p:spPr>
          <p:txBody>
            <a:bodyPr wrap="square" lIns="0" tIns="0" rIns="0" bIns="0" rtlCol="0"/>
            <a:lstStyle/>
            <a:p>
              <a:endParaRPr/>
            </a:p>
          </p:txBody>
        </p:sp>
        <p:sp>
          <p:nvSpPr>
            <p:cNvPr id="323" name="object 867"/>
            <p:cNvSpPr/>
            <p:nvPr/>
          </p:nvSpPr>
          <p:spPr>
            <a:xfrm>
              <a:off x="1405921" y="601335"/>
              <a:ext cx="69215" cy="83185"/>
            </a:xfrm>
            <a:custGeom>
              <a:avLst/>
              <a:gdLst/>
              <a:ahLst/>
              <a:cxnLst/>
              <a:rect l="l" t="t" r="r" b="b"/>
              <a:pathLst>
                <a:path w="69215" h="83184">
                  <a:moveTo>
                    <a:pt x="69037" y="0"/>
                  </a:moveTo>
                  <a:lnTo>
                    <a:pt x="0" y="83108"/>
                  </a:lnTo>
                </a:path>
              </a:pathLst>
            </a:custGeom>
            <a:ln w="3175">
              <a:solidFill>
                <a:srgbClr val="A8D3AF"/>
              </a:solidFill>
            </a:ln>
          </p:spPr>
          <p:txBody>
            <a:bodyPr wrap="square" lIns="0" tIns="0" rIns="0" bIns="0" rtlCol="0"/>
            <a:lstStyle/>
            <a:p>
              <a:endParaRPr/>
            </a:p>
          </p:txBody>
        </p:sp>
        <p:sp>
          <p:nvSpPr>
            <p:cNvPr id="324" name="object 868"/>
            <p:cNvSpPr/>
            <p:nvPr/>
          </p:nvSpPr>
          <p:spPr>
            <a:xfrm>
              <a:off x="1350657" y="684434"/>
              <a:ext cx="55880" cy="48895"/>
            </a:xfrm>
            <a:custGeom>
              <a:avLst/>
              <a:gdLst/>
              <a:ahLst/>
              <a:cxnLst/>
              <a:rect l="l" t="t" r="r" b="b"/>
              <a:pathLst>
                <a:path w="55880" h="48895">
                  <a:moveTo>
                    <a:pt x="0" y="48755"/>
                  </a:moveTo>
                  <a:lnTo>
                    <a:pt x="55270" y="0"/>
                  </a:lnTo>
                </a:path>
              </a:pathLst>
            </a:custGeom>
            <a:ln w="3175">
              <a:solidFill>
                <a:srgbClr val="A8D3AF"/>
              </a:solidFill>
            </a:ln>
          </p:spPr>
          <p:txBody>
            <a:bodyPr wrap="square" lIns="0" tIns="0" rIns="0" bIns="0" rtlCol="0"/>
            <a:lstStyle/>
            <a:p>
              <a:endParaRPr/>
            </a:p>
          </p:txBody>
        </p:sp>
        <p:sp>
          <p:nvSpPr>
            <p:cNvPr id="325" name="object 869"/>
            <p:cNvSpPr/>
            <p:nvPr/>
          </p:nvSpPr>
          <p:spPr>
            <a:xfrm>
              <a:off x="1499469" y="696854"/>
              <a:ext cx="43180" cy="53340"/>
            </a:xfrm>
            <a:custGeom>
              <a:avLst/>
              <a:gdLst/>
              <a:ahLst/>
              <a:cxnLst/>
              <a:rect l="l" t="t" r="r" b="b"/>
              <a:pathLst>
                <a:path w="43180" h="53340">
                  <a:moveTo>
                    <a:pt x="0" y="52958"/>
                  </a:moveTo>
                  <a:lnTo>
                    <a:pt x="42913" y="0"/>
                  </a:lnTo>
                </a:path>
              </a:pathLst>
            </a:custGeom>
            <a:ln w="3175">
              <a:solidFill>
                <a:srgbClr val="A8D3AF"/>
              </a:solidFill>
            </a:ln>
          </p:spPr>
          <p:txBody>
            <a:bodyPr wrap="square" lIns="0" tIns="0" rIns="0" bIns="0" rtlCol="0"/>
            <a:lstStyle/>
            <a:p>
              <a:endParaRPr/>
            </a:p>
          </p:txBody>
        </p:sp>
        <p:sp>
          <p:nvSpPr>
            <p:cNvPr id="326" name="object 870"/>
            <p:cNvSpPr/>
            <p:nvPr/>
          </p:nvSpPr>
          <p:spPr>
            <a:xfrm>
              <a:off x="1543370" y="644636"/>
              <a:ext cx="52069" cy="66040"/>
            </a:xfrm>
            <a:custGeom>
              <a:avLst/>
              <a:gdLst/>
              <a:ahLst/>
              <a:cxnLst/>
              <a:rect l="l" t="t" r="r" b="b"/>
              <a:pathLst>
                <a:path w="52069" h="66040">
                  <a:moveTo>
                    <a:pt x="51511" y="0"/>
                  </a:moveTo>
                  <a:lnTo>
                    <a:pt x="0" y="65836"/>
                  </a:lnTo>
                </a:path>
              </a:pathLst>
            </a:custGeom>
            <a:ln w="3175">
              <a:solidFill>
                <a:srgbClr val="A8D3AF"/>
              </a:solidFill>
            </a:ln>
          </p:spPr>
          <p:txBody>
            <a:bodyPr wrap="square" lIns="0" tIns="0" rIns="0" bIns="0" rtlCol="0"/>
            <a:lstStyle/>
            <a:p>
              <a:endParaRPr/>
            </a:p>
          </p:txBody>
        </p:sp>
        <p:sp>
          <p:nvSpPr>
            <p:cNvPr id="327" name="object 871"/>
            <p:cNvSpPr/>
            <p:nvPr/>
          </p:nvSpPr>
          <p:spPr>
            <a:xfrm>
              <a:off x="1539473" y="664582"/>
              <a:ext cx="50165" cy="36195"/>
            </a:xfrm>
            <a:custGeom>
              <a:avLst/>
              <a:gdLst/>
              <a:ahLst/>
              <a:cxnLst/>
              <a:rect l="l" t="t" r="r" b="b"/>
              <a:pathLst>
                <a:path w="50165" h="36195">
                  <a:moveTo>
                    <a:pt x="49809" y="0"/>
                  </a:moveTo>
                  <a:lnTo>
                    <a:pt x="0" y="35864"/>
                  </a:lnTo>
                </a:path>
              </a:pathLst>
            </a:custGeom>
            <a:ln w="3175">
              <a:solidFill>
                <a:srgbClr val="A8D3AF"/>
              </a:solidFill>
            </a:ln>
          </p:spPr>
          <p:txBody>
            <a:bodyPr wrap="square" lIns="0" tIns="0" rIns="0" bIns="0" rtlCol="0"/>
            <a:lstStyle/>
            <a:p>
              <a:endParaRPr/>
            </a:p>
          </p:txBody>
        </p:sp>
        <p:sp>
          <p:nvSpPr>
            <p:cNvPr id="328" name="object 872"/>
            <p:cNvSpPr/>
            <p:nvPr/>
          </p:nvSpPr>
          <p:spPr>
            <a:xfrm>
              <a:off x="1490776" y="710463"/>
              <a:ext cx="52705" cy="31115"/>
            </a:xfrm>
            <a:custGeom>
              <a:avLst/>
              <a:gdLst/>
              <a:ahLst/>
              <a:cxnLst/>
              <a:rect l="l" t="t" r="r" b="b"/>
              <a:pathLst>
                <a:path w="52705" h="31115">
                  <a:moveTo>
                    <a:pt x="0" y="30568"/>
                  </a:moveTo>
                  <a:lnTo>
                    <a:pt x="52603" y="0"/>
                  </a:lnTo>
                </a:path>
              </a:pathLst>
            </a:custGeom>
            <a:ln w="3175">
              <a:solidFill>
                <a:srgbClr val="A8D3AF"/>
              </a:solidFill>
            </a:ln>
          </p:spPr>
          <p:txBody>
            <a:bodyPr wrap="square" lIns="0" tIns="0" rIns="0" bIns="0" rtlCol="0"/>
            <a:lstStyle/>
            <a:p>
              <a:endParaRPr/>
            </a:p>
          </p:txBody>
        </p:sp>
        <p:sp>
          <p:nvSpPr>
            <p:cNvPr id="329" name="object 873"/>
            <p:cNvSpPr/>
            <p:nvPr/>
          </p:nvSpPr>
          <p:spPr>
            <a:xfrm>
              <a:off x="1433996" y="744213"/>
              <a:ext cx="69215" cy="31115"/>
            </a:xfrm>
            <a:custGeom>
              <a:avLst/>
              <a:gdLst/>
              <a:ahLst/>
              <a:cxnLst/>
              <a:rect l="l" t="t" r="r" b="b"/>
              <a:pathLst>
                <a:path w="69215" h="31115">
                  <a:moveTo>
                    <a:pt x="0" y="30505"/>
                  </a:moveTo>
                  <a:lnTo>
                    <a:pt x="68935" y="0"/>
                  </a:lnTo>
                </a:path>
              </a:pathLst>
            </a:custGeom>
            <a:ln w="3175">
              <a:solidFill>
                <a:srgbClr val="A8D3AF"/>
              </a:solidFill>
            </a:ln>
          </p:spPr>
          <p:txBody>
            <a:bodyPr wrap="square" lIns="0" tIns="0" rIns="0" bIns="0" rtlCol="0"/>
            <a:lstStyle/>
            <a:p>
              <a:endParaRPr/>
            </a:p>
          </p:txBody>
        </p:sp>
        <p:sp>
          <p:nvSpPr>
            <p:cNvPr id="330" name="object 874"/>
            <p:cNvSpPr/>
            <p:nvPr/>
          </p:nvSpPr>
          <p:spPr>
            <a:xfrm>
              <a:off x="1454012" y="741031"/>
              <a:ext cx="36830" cy="36830"/>
            </a:xfrm>
            <a:custGeom>
              <a:avLst/>
              <a:gdLst/>
              <a:ahLst/>
              <a:cxnLst/>
              <a:rect l="l" t="t" r="r" b="b"/>
              <a:pathLst>
                <a:path w="36830" h="36829">
                  <a:moveTo>
                    <a:pt x="0" y="36525"/>
                  </a:moveTo>
                  <a:lnTo>
                    <a:pt x="36766" y="0"/>
                  </a:lnTo>
                </a:path>
              </a:pathLst>
            </a:custGeom>
            <a:ln w="3175">
              <a:solidFill>
                <a:srgbClr val="A8D3AF"/>
              </a:solidFill>
            </a:ln>
          </p:spPr>
          <p:txBody>
            <a:bodyPr wrap="square" lIns="0" tIns="0" rIns="0" bIns="0" rtlCol="0"/>
            <a:lstStyle/>
            <a:p>
              <a:endParaRPr/>
            </a:p>
          </p:txBody>
        </p:sp>
        <p:sp>
          <p:nvSpPr>
            <p:cNvPr id="331" name="object 875"/>
            <p:cNvSpPr/>
            <p:nvPr/>
          </p:nvSpPr>
          <p:spPr>
            <a:xfrm>
              <a:off x="1594881" y="621256"/>
              <a:ext cx="31115" cy="23495"/>
            </a:xfrm>
            <a:custGeom>
              <a:avLst/>
              <a:gdLst/>
              <a:ahLst/>
              <a:cxnLst/>
              <a:rect l="l" t="t" r="r" b="b"/>
              <a:pathLst>
                <a:path w="31114" h="23495">
                  <a:moveTo>
                    <a:pt x="0" y="23380"/>
                  </a:moveTo>
                  <a:lnTo>
                    <a:pt x="30734" y="0"/>
                  </a:lnTo>
                </a:path>
              </a:pathLst>
            </a:custGeom>
            <a:ln w="3175">
              <a:solidFill>
                <a:srgbClr val="A8D3AF"/>
              </a:solidFill>
            </a:ln>
          </p:spPr>
          <p:txBody>
            <a:bodyPr wrap="square" lIns="0" tIns="0" rIns="0" bIns="0" rtlCol="0"/>
            <a:lstStyle/>
            <a:p>
              <a:endParaRPr/>
            </a:p>
          </p:txBody>
        </p:sp>
        <p:sp>
          <p:nvSpPr>
            <p:cNvPr id="332" name="object 876"/>
            <p:cNvSpPr/>
            <p:nvPr/>
          </p:nvSpPr>
          <p:spPr>
            <a:xfrm>
              <a:off x="1625607" y="595217"/>
              <a:ext cx="3175" cy="26034"/>
            </a:xfrm>
            <a:custGeom>
              <a:avLst/>
              <a:gdLst/>
              <a:ahLst/>
              <a:cxnLst/>
              <a:rect l="l" t="t" r="r" b="b"/>
              <a:pathLst>
                <a:path w="3175" h="26034">
                  <a:moveTo>
                    <a:pt x="3149" y="0"/>
                  </a:moveTo>
                  <a:lnTo>
                    <a:pt x="0" y="26034"/>
                  </a:lnTo>
                </a:path>
              </a:pathLst>
            </a:custGeom>
            <a:ln w="3175">
              <a:solidFill>
                <a:srgbClr val="A8D3AF"/>
              </a:solidFill>
            </a:ln>
          </p:spPr>
          <p:txBody>
            <a:bodyPr wrap="square" lIns="0" tIns="0" rIns="0" bIns="0" rtlCol="0"/>
            <a:lstStyle/>
            <a:p>
              <a:endParaRPr/>
            </a:p>
          </p:txBody>
        </p:sp>
        <p:sp>
          <p:nvSpPr>
            <p:cNvPr id="333" name="object 877"/>
            <p:cNvSpPr/>
            <p:nvPr/>
          </p:nvSpPr>
          <p:spPr>
            <a:xfrm>
              <a:off x="1636102" y="558166"/>
              <a:ext cx="19685" cy="13970"/>
            </a:xfrm>
            <a:custGeom>
              <a:avLst/>
              <a:gdLst/>
              <a:ahLst/>
              <a:cxnLst/>
              <a:rect l="l" t="t" r="r" b="b"/>
              <a:pathLst>
                <a:path w="19685" h="13970">
                  <a:moveTo>
                    <a:pt x="19265" y="13677"/>
                  </a:moveTo>
                  <a:lnTo>
                    <a:pt x="0" y="0"/>
                  </a:lnTo>
                </a:path>
              </a:pathLst>
            </a:custGeom>
            <a:ln w="3175">
              <a:solidFill>
                <a:srgbClr val="A8D3AF"/>
              </a:solidFill>
            </a:ln>
          </p:spPr>
          <p:txBody>
            <a:bodyPr wrap="square" lIns="0" tIns="0" rIns="0" bIns="0" rtlCol="0"/>
            <a:lstStyle/>
            <a:p>
              <a:endParaRPr/>
            </a:p>
          </p:txBody>
        </p:sp>
        <p:sp>
          <p:nvSpPr>
            <p:cNvPr id="334" name="object 878"/>
            <p:cNvSpPr/>
            <p:nvPr/>
          </p:nvSpPr>
          <p:spPr>
            <a:xfrm>
              <a:off x="1636120" y="543562"/>
              <a:ext cx="26034" cy="14604"/>
            </a:xfrm>
            <a:custGeom>
              <a:avLst/>
              <a:gdLst/>
              <a:ahLst/>
              <a:cxnLst/>
              <a:rect l="l" t="t" r="r" b="b"/>
              <a:pathLst>
                <a:path w="26035" h="14604">
                  <a:moveTo>
                    <a:pt x="25514" y="0"/>
                  </a:moveTo>
                  <a:lnTo>
                    <a:pt x="0" y="14604"/>
                  </a:lnTo>
                </a:path>
              </a:pathLst>
            </a:custGeom>
            <a:ln w="3175">
              <a:solidFill>
                <a:srgbClr val="A8D3AF"/>
              </a:solidFill>
            </a:ln>
          </p:spPr>
          <p:txBody>
            <a:bodyPr wrap="square" lIns="0" tIns="0" rIns="0" bIns="0" rtlCol="0"/>
            <a:lstStyle/>
            <a:p>
              <a:endParaRPr/>
            </a:p>
          </p:txBody>
        </p:sp>
        <p:sp>
          <p:nvSpPr>
            <p:cNvPr id="335" name="object 879"/>
            <p:cNvSpPr/>
            <p:nvPr/>
          </p:nvSpPr>
          <p:spPr>
            <a:xfrm>
              <a:off x="1636115" y="527582"/>
              <a:ext cx="13335" cy="31115"/>
            </a:xfrm>
            <a:custGeom>
              <a:avLst/>
              <a:gdLst/>
              <a:ahLst/>
              <a:cxnLst/>
              <a:rect l="l" t="t" r="r" b="b"/>
              <a:pathLst>
                <a:path w="13335" h="31115">
                  <a:moveTo>
                    <a:pt x="12865" y="0"/>
                  </a:moveTo>
                  <a:lnTo>
                    <a:pt x="0" y="30581"/>
                  </a:lnTo>
                </a:path>
              </a:pathLst>
            </a:custGeom>
            <a:ln w="3175">
              <a:solidFill>
                <a:srgbClr val="A8D3AF"/>
              </a:solidFill>
            </a:ln>
          </p:spPr>
          <p:txBody>
            <a:bodyPr wrap="square" lIns="0" tIns="0" rIns="0" bIns="0" rtlCol="0"/>
            <a:lstStyle/>
            <a:p>
              <a:endParaRPr/>
            </a:p>
          </p:txBody>
        </p:sp>
        <p:sp>
          <p:nvSpPr>
            <p:cNvPr id="336" name="object 880"/>
            <p:cNvSpPr/>
            <p:nvPr/>
          </p:nvSpPr>
          <p:spPr>
            <a:xfrm>
              <a:off x="1628757" y="571849"/>
              <a:ext cx="26670" cy="23495"/>
            </a:xfrm>
            <a:custGeom>
              <a:avLst/>
              <a:gdLst/>
              <a:ahLst/>
              <a:cxnLst/>
              <a:rect l="l" t="t" r="r" b="b"/>
              <a:pathLst>
                <a:path w="26669" h="23495">
                  <a:moveTo>
                    <a:pt x="0" y="23368"/>
                  </a:moveTo>
                  <a:lnTo>
                    <a:pt x="26619" y="0"/>
                  </a:lnTo>
                </a:path>
              </a:pathLst>
            </a:custGeom>
            <a:ln w="3175">
              <a:solidFill>
                <a:srgbClr val="A8D3AF"/>
              </a:solidFill>
            </a:ln>
          </p:spPr>
          <p:txBody>
            <a:bodyPr wrap="square" lIns="0" tIns="0" rIns="0" bIns="0" rtlCol="0"/>
            <a:lstStyle/>
            <a:p>
              <a:endParaRPr/>
            </a:p>
          </p:txBody>
        </p:sp>
        <p:sp>
          <p:nvSpPr>
            <p:cNvPr id="337" name="object 881"/>
            <p:cNvSpPr/>
            <p:nvPr/>
          </p:nvSpPr>
          <p:spPr>
            <a:xfrm>
              <a:off x="1628754" y="543562"/>
              <a:ext cx="33020" cy="52069"/>
            </a:xfrm>
            <a:custGeom>
              <a:avLst/>
              <a:gdLst/>
              <a:ahLst/>
              <a:cxnLst/>
              <a:rect l="l" t="t" r="r" b="b"/>
              <a:pathLst>
                <a:path w="33019" h="52070">
                  <a:moveTo>
                    <a:pt x="32880" y="0"/>
                  </a:moveTo>
                  <a:lnTo>
                    <a:pt x="0" y="51650"/>
                  </a:lnTo>
                </a:path>
              </a:pathLst>
            </a:custGeom>
            <a:ln w="3175">
              <a:solidFill>
                <a:srgbClr val="A8D3AF"/>
              </a:solidFill>
            </a:ln>
          </p:spPr>
          <p:txBody>
            <a:bodyPr wrap="square" lIns="0" tIns="0" rIns="0" bIns="0" rtlCol="0"/>
            <a:lstStyle/>
            <a:p>
              <a:endParaRPr/>
            </a:p>
          </p:txBody>
        </p:sp>
        <p:sp>
          <p:nvSpPr>
            <p:cNvPr id="338" name="object 882"/>
            <p:cNvSpPr/>
            <p:nvPr/>
          </p:nvSpPr>
          <p:spPr>
            <a:xfrm>
              <a:off x="1594399" y="526881"/>
              <a:ext cx="13970" cy="22860"/>
            </a:xfrm>
            <a:custGeom>
              <a:avLst/>
              <a:gdLst/>
              <a:ahLst/>
              <a:cxnLst/>
              <a:rect l="l" t="t" r="r" b="b"/>
              <a:pathLst>
                <a:path w="13969" h="22859">
                  <a:moveTo>
                    <a:pt x="13715" y="0"/>
                  </a:moveTo>
                  <a:lnTo>
                    <a:pt x="0" y="22529"/>
                  </a:lnTo>
                </a:path>
              </a:pathLst>
            </a:custGeom>
            <a:ln w="3175">
              <a:solidFill>
                <a:srgbClr val="A8D3AF"/>
              </a:solidFill>
            </a:ln>
          </p:spPr>
          <p:txBody>
            <a:bodyPr wrap="square" lIns="0" tIns="0" rIns="0" bIns="0" rtlCol="0"/>
            <a:lstStyle/>
            <a:p>
              <a:endParaRPr/>
            </a:p>
          </p:txBody>
        </p:sp>
        <p:sp>
          <p:nvSpPr>
            <p:cNvPr id="339" name="object 883"/>
            <p:cNvSpPr/>
            <p:nvPr/>
          </p:nvSpPr>
          <p:spPr>
            <a:xfrm>
              <a:off x="1333832" y="431892"/>
              <a:ext cx="49530" cy="15875"/>
            </a:xfrm>
            <a:custGeom>
              <a:avLst/>
              <a:gdLst/>
              <a:ahLst/>
              <a:cxnLst/>
              <a:rect l="l" t="t" r="r" b="b"/>
              <a:pathLst>
                <a:path w="49530" h="15875">
                  <a:moveTo>
                    <a:pt x="0" y="0"/>
                  </a:moveTo>
                  <a:lnTo>
                    <a:pt x="49530" y="15697"/>
                  </a:lnTo>
                </a:path>
              </a:pathLst>
            </a:custGeom>
            <a:ln w="3175">
              <a:solidFill>
                <a:srgbClr val="A8D3AF"/>
              </a:solidFill>
            </a:ln>
          </p:spPr>
          <p:txBody>
            <a:bodyPr wrap="square" lIns="0" tIns="0" rIns="0" bIns="0" rtlCol="0"/>
            <a:lstStyle/>
            <a:p>
              <a:endParaRPr/>
            </a:p>
          </p:txBody>
        </p:sp>
        <p:sp>
          <p:nvSpPr>
            <p:cNvPr id="340" name="object 884"/>
            <p:cNvSpPr/>
            <p:nvPr/>
          </p:nvSpPr>
          <p:spPr>
            <a:xfrm>
              <a:off x="1278915" y="474983"/>
              <a:ext cx="19685" cy="62230"/>
            </a:xfrm>
            <a:custGeom>
              <a:avLst/>
              <a:gdLst/>
              <a:ahLst/>
              <a:cxnLst/>
              <a:rect l="l" t="t" r="r" b="b"/>
              <a:pathLst>
                <a:path w="19684" h="62229">
                  <a:moveTo>
                    <a:pt x="19646" y="0"/>
                  </a:moveTo>
                  <a:lnTo>
                    <a:pt x="0" y="61658"/>
                  </a:lnTo>
                </a:path>
              </a:pathLst>
            </a:custGeom>
            <a:ln w="3175">
              <a:solidFill>
                <a:srgbClr val="A8D3AF"/>
              </a:solidFill>
            </a:ln>
          </p:spPr>
          <p:txBody>
            <a:bodyPr wrap="square" lIns="0" tIns="0" rIns="0" bIns="0" rtlCol="0"/>
            <a:lstStyle/>
            <a:p>
              <a:endParaRPr/>
            </a:p>
          </p:txBody>
        </p:sp>
        <p:sp>
          <p:nvSpPr>
            <p:cNvPr id="341" name="object 885"/>
            <p:cNvSpPr/>
            <p:nvPr/>
          </p:nvSpPr>
          <p:spPr>
            <a:xfrm>
              <a:off x="1391091" y="320539"/>
              <a:ext cx="25400" cy="110489"/>
            </a:xfrm>
            <a:custGeom>
              <a:avLst/>
              <a:gdLst/>
              <a:ahLst/>
              <a:cxnLst/>
              <a:rect l="l" t="t" r="r" b="b"/>
              <a:pathLst>
                <a:path w="25400" h="110490">
                  <a:moveTo>
                    <a:pt x="25196" y="110261"/>
                  </a:moveTo>
                  <a:lnTo>
                    <a:pt x="0" y="0"/>
                  </a:lnTo>
                </a:path>
              </a:pathLst>
            </a:custGeom>
            <a:ln w="3175">
              <a:solidFill>
                <a:srgbClr val="A8D3AF"/>
              </a:solidFill>
            </a:ln>
          </p:spPr>
          <p:txBody>
            <a:bodyPr wrap="square" lIns="0" tIns="0" rIns="0" bIns="0" rtlCol="0"/>
            <a:lstStyle/>
            <a:p>
              <a:endParaRPr/>
            </a:p>
          </p:txBody>
        </p:sp>
        <p:sp>
          <p:nvSpPr>
            <p:cNvPr id="342" name="object 886"/>
            <p:cNvSpPr/>
            <p:nvPr/>
          </p:nvSpPr>
          <p:spPr>
            <a:xfrm>
              <a:off x="1391102" y="320530"/>
              <a:ext cx="131445" cy="69215"/>
            </a:xfrm>
            <a:custGeom>
              <a:avLst/>
              <a:gdLst/>
              <a:ahLst/>
              <a:cxnLst/>
              <a:rect l="l" t="t" r="r" b="b"/>
              <a:pathLst>
                <a:path w="131444" h="69214">
                  <a:moveTo>
                    <a:pt x="130975" y="68694"/>
                  </a:moveTo>
                  <a:lnTo>
                    <a:pt x="0" y="0"/>
                  </a:lnTo>
                </a:path>
              </a:pathLst>
            </a:custGeom>
            <a:ln w="3175">
              <a:solidFill>
                <a:srgbClr val="A8D3AF"/>
              </a:solidFill>
            </a:ln>
          </p:spPr>
          <p:txBody>
            <a:bodyPr wrap="square" lIns="0" tIns="0" rIns="0" bIns="0" rtlCol="0"/>
            <a:lstStyle/>
            <a:p>
              <a:endParaRPr/>
            </a:p>
          </p:txBody>
        </p:sp>
        <p:sp>
          <p:nvSpPr>
            <p:cNvPr id="343" name="object 887"/>
            <p:cNvSpPr/>
            <p:nvPr/>
          </p:nvSpPr>
          <p:spPr>
            <a:xfrm>
              <a:off x="1522082" y="249068"/>
              <a:ext cx="90805" cy="140335"/>
            </a:xfrm>
            <a:custGeom>
              <a:avLst/>
              <a:gdLst/>
              <a:ahLst/>
              <a:cxnLst/>
              <a:rect l="l" t="t" r="r" b="b"/>
              <a:pathLst>
                <a:path w="90805" h="140335">
                  <a:moveTo>
                    <a:pt x="90678" y="0"/>
                  </a:moveTo>
                  <a:lnTo>
                    <a:pt x="0" y="140157"/>
                  </a:lnTo>
                </a:path>
              </a:pathLst>
            </a:custGeom>
            <a:ln w="3175">
              <a:solidFill>
                <a:srgbClr val="A8D3AF"/>
              </a:solidFill>
            </a:ln>
          </p:spPr>
          <p:txBody>
            <a:bodyPr wrap="square" lIns="0" tIns="0" rIns="0" bIns="0" rtlCol="0"/>
            <a:lstStyle/>
            <a:p>
              <a:endParaRPr/>
            </a:p>
          </p:txBody>
        </p:sp>
        <p:sp>
          <p:nvSpPr>
            <p:cNvPr id="344" name="object 888"/>
            <p:cNvSpPr/>
            <p:nvPr/>
          </p:nvSpPr>
          <p:spPr>
            <a:xfrm>
              <a:off x="1467097" y="249063"/>
              <a:ext cx="146050" cy="148590"/>
            </a:xfrm>
            <a:custGeom>
              <a:avLst/>
              <a:gdLst/>
              <a:ahLst/>
              <a:cxnLst/>
              <a:rect l="l" t="t" r="r" b="b"/>
              <a:pathLst>
                <a:path w="146050" h="148590">
                  <a:moveTo>
                    <a:pt x="0" y="148475"/>
                  </a:moveTo>
                  <a:lnTo>
                    <a:pt x="145669" y="0"/>
                  </a:lnTo>
                </a:path>
              </a:pathLst>
            </a:custGeom>
            <a:ln w="3175">
              <a:solidFill>
                <a:srgbClr val="A8D3AF"/>
              </a:solidFill>
            </a:ln>
          </p:spPr>
          <p:txBody>
            <a:bodyPr wrap="square" lIns="0" tIns="0" rIns="0" bIns="0" rtlCol="0"/>
            <a:lstStyle/>
            <a:p>
              <a:endParaRPr/>
            </a:p>
          </p:txBody>
        </p:sp>
        <p:sp>
          <p:nvSpPr>
            <p:cNvPr id="345" name="object 889"/>
            <p:cNvSpPr/>
            <p:nvPr/>
          </p:nvSpPr>
          <p:spPr>
            <a:xfrm>
              <a:off x="1357351" y="249067"/>
              <a:ext cx="255904" cy="13970"/>
            </a:xfrm>
            <a:custGeom>
              <a:avLst/>
              <a:gdLst/>
              <a:ahLst/>
              <a:cxnLst/>
              <a:rect l="l" t="t" r="r" b="b"/>
              <a:pathLst>
                <a:path w="255905" h="13970">
                  <a:moveTo>
                    <a:pt x="0" y="13563"/>
                  </a:moveTo>
                  <a:lnTo>
                    <a:pt x="255409" y="0"/>
                  </a:lnTo>
                </a:path>
              </a:pathLst>
            </a:custGeom>
            <a:ln w="3175">
              <a:solidFill>
                <a:srgbClr val="A8D3AF"/>
              </a:solidFill>
            </a:ln>
          </p:spPr>
          <p:txBody>
            <a:bodyPr wrap="square" lIns="0" tIns="0" rIns="0" bIns="0" rtlCol="0"/>
            <a:lstStyle/>
            <a:p>
              <a:endParaRPr/>
            </a:p>
          </p:txBody>
        </p:sp>
        <p:sp>
          <p:nvSpPr>
            <p:cNvPr id="346" name="object 890"/>
            <p:cNvSpPr/>
            <p:nvPr/>
          </p:nvSpPr>
          <p:spPr>
            <a:xfrm>
              <a:off x="1612760" y="249070"/>
              <a:ext cx="26034" cy="4445"/>
            </a:xfrm>
            <a:custGeom>
              <a:avLst/>
              <a:gdLst/>
              <a:ahLst/>
              <a:cxnLst/>
              <a:rect l="l" t="t" r="r" b="b"/>
              <a:pathLst>
                <a:path w="26035" h="4445">
                  <a:moveTo>
                    <a:pt x="25781" y="4051"/>
                  </a:moveTo>
                  <a:lnTo>
                    <a:pt x="0" y="0"/>
                  </a:lnTo>
                </a:path>
              </a:pathLst>
            </a:custGeom>
            <a:ln w="3175">
              <a:solidFill>
                <a:srgbClr val="A8D3AF"/>
              </a:solidFill>
            </a:ln>
          </p:spPr>
          <p:txBody>
            <a:bodyPr wrap="square" lIns="0" tIns="0" rIns="0" bIns="0" rtlCol="0"/>
            <a:lstStyle/>
            <a:p>
              <a:endParaRPr/>
            </a:p>
          </p:txBody>
        </p:sp>
        <p:sp>
          <p:nvSpPr>
            <p:cNvPr id="347" name="object 891"/>
            <p:cNvSpPr/>
            <p:nvPr/>
          </p:nvSpPr>
          <p:spPr>
            <a:xfrm>
              <a:off x="1600240" y="285146"/>
              <a:ext cx="47625" cy="56515"/>
            </a:xfrm>
            <a:custGeom>
              <a:avLst/>
              <a:gdLst/>
              <a:ahLst/>
              <a:cxnLst/>
              <a:rect l="l" t="t" r="r" b="b"/>
              <a:pathLst>
                <a:path w="47625" h="56514">
                  <a:moveTo>
                    <a:pt x="47612" y="56362"/>
                  </a:moveTo>
                  <a:lnTo>
                    <a:pt x="0" y="0"/>
                  </a:lnTo>
                </a:path>
              </a:pathLst>
            </a:custGeom>
            <a:ln w="3175">
              <a:solidFill>
                <a:srgbClr val="A8D3AF"/>
              </a:solidFill>
            </a:ln>
          </p:spPr>
          <p:txBody>
            <a:bodyPr wrap="square" lIns="0" tIns="0" rIns="0" bIns="0" rtlCol="0"/>
            <a:lstStyle/>
            <a:p>
              <a:endParaRPr/>
            </a:p>
          </p:txBody>
        </p:sp>
        <p:sp>
          <p:nvSpPr>
            <p:cNvPr id="348" name="object 892"/>
            <p:cNvSpPr/>
            <p:nvPr/>
          </p:nvSpPr>
          <p:spPr>
            <a:xfrm>
              <a:off x="1618211" y="298339"/>
              <a:ext cx="43180" cy="8255"/>
            </a:xfrm>
            <a:custGeom>
              <a:avLst/>
              <a:gdLst/>
              <a:ahLst/>
              <a:cxnLst/>
              <a:rect l="l" t="t" r="r" b="b"/>
              <a:pathLst>
                <a:path w="43180" h="8254">
                  <a:moveTo>
                    <a:pt x="42773" y="0"/>
                  </a:moveTo>
                  <a:lnTo>
                    <a:pt x="0" y="8064"/>
                  </a:lnTo>
                </a:path>
              </a:pathLst>
            </a:custGeom>
            <a:ln w="3175">
              <a:solidFill>
                <a:srgbClr val="A8D3AF"/>
              </a:solidFill>
            </a:ln>
          </p:spPr>
          <p:txBody>
            <a:bodyPr wrap="square" lIns="0" tIns="0" rIns="0" bIns="0" rtlCol="0"/>
            <a:lstStyle/>
            <a:p>
              <a:endParaRPr/>
            </a:p>
          </p:txBody>
        </p:sp>
        <p:sp>
          <p:nvSpPr>
            <p:cNvPr id="349" name="object 893"/>
            <p:cNvSpPr/>
            <p:nvPr/>
          </p:nvSpPr>
          <p:spPr>
            <a:xfrm>
              <a:off x="1618104" y="306418"/>
              <a:ext cx="635" cy="25400"/>
            </a:xfrm>
            <a:custGeom>
              <a:avLst/>
              <a:gdLst/>
              <a:ahLst/>
              <a:cxnLst/>
              <a:rect l="l" t="t" r="r" b="b"/>
              <a:pathLst>
                <a:path w="634" h="25400">
                  <a:moveTo>
                    <a:pt x="0" y="25311"/>
                  </a:moveTo>
                  <a:lnTo>
                    <a:pt x="101" y="0"/>
                  </a:lnTo>
                </a:path>
              </a:pathLst>
            </a:custGeom>
            <a:ln w="3175">
              <a:solidFill>
                <a:srgbClr val="A8D3AF"/>
              </a:solidFill>
            </a:ln>
          </p:spPr>
          <p:txBody>
            <a:bodyPr wrap="square" lIns="0" tIns="0" rIns="0" bIns="0" rtlCol="0"/>
            <a:lstStyle/>
            <a:p>
              <a:endParaRPr/>
            </a:p>
          </p:txBody>
        </p:sp>
        <p:sp>
          <p:nvSpPr>
            <p:cNvPr id="350" name="object 894"/>
            <p:cNvSpPr/>
            <p:nvPr/>
          </p:nvSpPr>
          <p:spPr>
            <a:xfrm>
              <a:off x="1517620" y="165379"/>
              <a:ext cx="41275" cy="25400"/>
            </a:xfrm>
            <a:custGeom>
              <a:avLst/>
              <a:gdLst/>
              <a:ahLst/>
              <a:cxnLst/>
              <a:rect l="l" t="t" r="r" b="b"/>
              <a:pathLst>
                <a:path w="41275" h="25400">
                  <a:moveTo>
                    <a:pt x="41160" y="25260"/>
                  </a:moveTo>
                  <a:lnTo>
                    <a:pt x="0" y="0"/>
                  </a:lnTo>
                </a:path>
              </a:pathLst>
            </a:custGeom>
            <a:ln w="3175">
              <a:solidFill>
                <a:srgbClr val="A8D3AF"/>
              </a:solidFill>
            </a:ln>
          </p:spPr>
          <p:txBody>
            <a:bodyPr wrap="square" lIns="0" tIns="0" rIns="0" bIns="0" rtlCol="0"/>
            <a:lstStyle/>
            <a:p>
              <a:endParaRPr/>
            </a:p>
          </p:txBody>
        </p:sp>
        <p:sp>
          <p:nvSpPr>
            <p:cNvPr id="351" name="object 895"/>
            <p:cNvSpPr/>
            <p:nvPr/>
          </p:nvSpPr>
          <p:spPr>
            <a:xfrm>
              <a:off x="1460888" y="0"/>
              <a:ext cx="19050" cy="33020"/>
            </a:xfrm>
            <a:custGeom>
              <a:avLst/>
              <a:gdLst/>
              <a:ahLst/>
              <a:cxnLst/>
              <a:rect l="l" t="t" r="r" b="b"/>
              <a:pathLst>
                <a:path w="19050" h="33020">
                  <a:moveTo>
                    <a:pt x="0" y="32795"/>
                  </a:moveTo>
                  <a:lnTo>
                    <a:pt x="18438" y="0"/>
                  </a:lnTo>
                </a:path>
              </a:pathLst>
            </a:custGeom>
            <a:ln w="3175">
              <a:solidFill>
                <a:srgbClr val="A8D3AF"/>
              </a:solidFill>
            </a:ln>
          </p:spPr>
          <p:txBody>
            <a:bodyPr wrap="square" lIns="0" tIns="0" rIns="0" bIns="0" rtlCol="0"/>
            <a:lstStyle/>
            <a:p>
              <a:endParaRPr/>
            </a:p>
          </p:txBody>
        </p:sp>
        <p:sp>
          <p:nvSpPr>
            <p:cNvPr id="352" name="object 896"/>
            <p:cNvSpPr/>
            <p:nvPr/>
          </p:nvSpPr>
          <p:spPr>
            <a:xfrm>
              <a:off x="181375" y="258658"/>
              <a:ext cx="231140" cy="438150"/>
            </a:xfrm>
            <a:custGeom>
              <a:avLst/>
              <a:gdLst/>
              <a:ahLst/>
              <a:cxnLst/>
              <a:rect l="l" t="t" r="r" b="b"/>
              <a:pathLst>
                <a:path w="231140" h="438150">
                  <a:moveTo>
                    <a:pt x="0" y="437972"/>
                  </a:moveTo>
                  <a:lnTo>
                    <a:pt x="231063" y="0"/>
                  </a:lnTo>
                </a:path>
              </a:pathLst>
            </a:custGeom>
            <a:ln w="3175">
              <a:solidFill>
                <a:srgbClr val="A8D3AF"/>
              </a:solidFill>
            </a:ln>
          </p:spPr>
          <p:txBody>
            <a:bodyPr wrap="square" lIns="0" tIns="0" rIns="0" bIns="0" rtlCol="0"/>
            <a:lstStyle/>
            <a:p>
              <a:endParaRPr/>
            </a:p>
          </p:txBody>
        </p:sp>
        <p:sp>
          <p:nvSpPr>
            <p:cNvPr id="353" name="object 897"/>
            <p:cNvSpPr/>
            <p:nvPr/>
          </p:nvSpPr>
          <p:spPr>
            <a:xfrm>
              <a:off x="40671" y="559767"/>
              <a:ext cx="213360" cy="176530"/>
            </a:xfrm>
            <a:custGeom>
              <a:avLst/>
              <a:gdLst/>
              <a:ahLst/>
              <a:cxnLst/>
              <a:rect l="l" t="t" r="r" b="b"/>
              <a:pathLst>
                <a:path w="213360" h="176529">
                  <a:moveTo>
                    <a:pt x="0" y="176047"/>
                  </a:moveTo>
                  <a:lnTo>
                    <a:pt x="212915" y="0"/>
                  </a:lnTo>
                </a:path>
              </a:pathLst>
            </a:custGeom>
            <a:ln w="3175">
              <a:solidFill>
                <a:srgbClr val="A8D3AF"/>
              </a:solidFill>
            </a:ln>
          </p:spPr>
          <p:txBody>
            <a:bodyPr wrap="square" lIns="0" tIns="0" rIns="0" bIns="0" rtlCol="0"/>
            <a:lstStyle/>
            <a:p>
              <a:endParaRPr/>
            </a:p>
          </p:txBody>
        </p:sp>
        <p:sp>
          <p:nvSpPr>
            <p:cNvPr id="354" name="object 898"/>
            <p:cNvSpPr/>
            <p:nvPr/>
          </p:nvSpPr>
          <p:spPr>
            <a:xfrm>
              <a:off x="0" y="696630"/>
              <a:ext cx="181610" cy="19050"/>
            </a:xfrm>
            <a:custGeom>
              <a:avLst/>
              <a:gdLst/>
              <a:ahLst/>
              <a:cxnLst/>
              <a:rect l="l" t="t" r="r" b="b"/>
              <a:pathLst>
                <a:path w="181610" h="19050">
                  <a:moveTo>
                    <a:pt x="181375" y="0"/>
                  </a:moveTo>
                  <a:lnTo>
                    <a:pt x="0" y="18975"/>
                  </a:lnTo>
                </a:path>
              </a:pathLst>
            </a:custGeom>
            <a:ln w="3175">
              <a:solidFill>
                <a:srgbClr val="A8D3AF"/>
              </a:solidFill>
            </a:ln>
          </p:spPr>
          <p:txBody>
            <a:bodyPr wrap="square" lIns="0" tIns="0" rIns="0" bIns="0" rtlCol="0"/>
            <a:lstStyle/>
            <a:p>
              <a:endParaRPr/>
            </a:p>
          </p:txBody>
        </p:sp>
        <p:sp>
          <p:nvSpPr>
            <p:cNvPr id="355" name="object 899"/>
            <p:cNvSpPr/>
            <p:nvPr/>
          </p:nvSpPr>
          <p:spPr>
            <a:xfrm>
              <a:off x="40671" y="258663"/>
              <a:ext cx="372110" cy="477520"/>
            </a:xfrm>
            <a:custGeom>
              <a:avLst/>
              <a:gdLst/>
              <a:ahLst/>
              <a:cxnLst/>
              <a:rect l="l" t="t" r="r" b="b"/>
              <a:pathLst>
                <a:path w="372109" h="477520">
                  <a:moveTo>
                    <a:pt x="0" y="477151"/>
                  </a:moveTo>
                  <a:lnTo>
                    <a:pt x="371767" y="0"/>
                  </a:lnTo>
                </a:path>
              </a:pathLst>
            </a:custGeom>
            <a:ln w="3175">
              <a:solidFill>
                <a:srgbClr val="A8D3AF"/>
              </a:solidFill>
            </a:ln>
          </p:spPr>
          <p:txBody>
            <a:bodyPr wrap="square" lIns="0" tIns="0" rIns="0" bIns="0" rtlCol="0"/>
            <a:lstStyle/>
            <a:p>
              <a:endParaRPr/>
            </a:p>
          </p:txBody>
        </p:sp>
        <p:sp>
          <p:nvSpPr>
            <p:cNvPr id="356" name="object 900"/>
            <p:cNvSpPr/>
            <p:nvPr/>
          </p:nvSpPr>
          <p:spPr>
            <a:xfrm>
              <a:off x="211178" y="559772"/>
              <a:ext cx="42545" cy="211454"/>
            </a:xfrm>
            <a:custGeom>
              <a:avLst/>
              <a:gdLst/>
              <a:ahLst/>
              <a:cxnLst/>
              <a:rect l="l" t="t" r="r" b="b"/>
              <a:pathLst>
                <a:path w="42545" h="211454">
                  <a:moveTo>
                    <a:pt x="0" y="211086"/>
                  </a:moveTo>
                  <a:lnTo>
                    <a:pt x="42405" y="0"/>
                  </a:lnTo>
                </a:path>
              </a:pathLst>
            </a:custGeom>
            <a:ln w="3175">
              <a:solidFill>
                <a:srgbClr val="A8D3AF"/>
              </a:solidFill>
            </a:ln>
          </p:spPr>
          <p:txBody>
            <a:bodyPr wrap="square" lIns="0" tIns="0" rIns="0" bIns="0" rtlCol="0"/>
            <a:lstStyle/>
            <a:p>
              <a:endParaRPr/>
            </a:p>
          </p:txBody>
        </p:sp>
        <p:sp>
          <p:nvSpPr>
            <p:cNvPr id="357" name="object 901"/>
            <p:cNvSpPr/>
            <p:nvPr/>
          </p:nvSpPr>
          <p:spPr>
            <a:xfrm>
              <a:off x="104269" y="504550"/>
              <a:ext cx="3175" cy="146050"/>
            </a:xfrm>
            <a:custGeom>
              <a:avLst/>
              <a:gdLst/>
              <a:ahLst/>
              <a:cxnLst/>
              <a:rect l="l" t="t" r="r" b="b"/>
              <a:pathLst>
                <a:path w="3175" h="146050">
                  <a:moveTo>
                    <a:pt x="2832" y="145999"/>
                  </a:moveTo>
                  <a:lnTo>
                    <a:pt x="0" y="0"/>
                  </a:lnTo>
                </a:path>
              </a:pathLst>
            </a:custGeom>
            <a:ln w="3175">
              <a:solidFill>
                <a:srgbClr val="A8D3AF"/>
              </a:solidFill>
            </a:ln>
          </p:spPr>
          <p:txBody>
            <a:bodyPr wrap="square" lIns="0" tIns="0" rIns="0" bIns="0" rtlCol="0"/>
            <a:lstStyle/>
            <a:p>
              <a:endParaRPr/>
            </a:p>
          </p:txBody>
        </p:sp>
        <p:sp>
          <p:nvSpPr>
            <p:cNvPr id="358" name="object 902"/>
            <p:cNvSpPr/>
            <p:nvPr/>
          </p:nvSpPr>
          <p:spPr>
            <a:xfrm>
              <a:off x="291184" y="414286"/>
              <a:ext cx="74930" cy="80645"/>
            </a:xfrm>
            <a:custGeom>
              <a:avLst/>
              <a:gdLst/>
              <a:ahLst/>
              <a:cxnLst/>
              <a:rect l="l" t="t" r="r" b="b"/>
              <a:pathLst>
                <a:path w="74929" h="80645">
                  <a:moveTo>
                    <a:pt x="74625" y="80556"/>
                  </a:moveTo>
                  <a:lnTo>
                    <a:pt x="0" y="0"/>
                  </a:lnTo>
                </a:path>
              </a:pathLst>
            </a:custGeom>
            <a:ln w="3175">
              <a:solidFill>
                <a:srgbClr val="A8D3AF"/>
              </a:solidFill>
            </a:ln>
          </p:spPr>
          <p:txBody>
            <a:bodyPr wrap="square" lIns="0" tIns="0" rIns="0" bIns="0" rtlCol="0"/>
            <a:lstStyle/>
            <a:p>
              <a:endParaRPr/>
            </a:p>
          </p:txBody>
        </p:sp>
        <p:sp>
          <p:nvSpPr>
            <p:cNvPr id="359" name="object 903"/>
            <p:cNvSpPr/>
            <p:nvPr/>
          </p:nvSpPr>
          <p:spPr>
            <a:xfrm>
              <a:off x="343722" y="388914"/>
              <a:ext cx="22225" cy="106045"/>
            </a:xfrm>
            <a:custGeom>
              <a:avLst/>
              <a:gdLst/>
              <a:ahLst/>
              <a:cxnLst/>
              <a:rect l="l" t="t" r="r" b="b"/>
              <a:pathLst>
                <a:path w="22225" h="106045">
                  <a:moveTo>
                    <a:pt x="0" y="0"/>
                  </a:moveTo>
                  <a:lnTo>
                    <a:pt x="22085" y="105930"/>
                  </a:lnTo>
                </a:path>
              </a:pathLst>
            </a:custGeom>
            <a:ln w="3175">
              <a:solidFill>
                <a:srgbClr val="A8D3AF"/>
              </a:solidFill>
            </a:ln>
          </p:spPr>
          <p:txBody>
            <a:bodyPr wrap="square" lIns="0" tIns="0" rIns="0" bIns="0" rtlCol="0"/>
            <a:lstStyle/>
            <a:p>
              <a:endParaRPr/>
            </a:p>
          </p:txBody>
        </p:sp>
        <p:sp>
          <p:nvSpPr>
            <p:cNvPr id="360" name="object 904"/>
            <p:cNvSpPr/>
            <p:nvPr/>
          </p:nvSpPr>
          <p:spPr>
            <a:xfrm>
              <a:off x="196340" y="494846"/>
              <a:ext cx="169545" cy="41275"/>
            </a:xfrm>
            <a:custGeom>
              <a:avLst/>
              <a:gdLst/>
              <a:ahLst/>
              <a:cxnLst/>
              <a:rect l="l" t="t" r="r" b="b"/>
              <a:pathLst>
                <a:path w="169545" h="41275">
                  <a:moveTo>
                    <a:pt x="0" y="41173"/>
                  </a:moveTo>
                  <a:lnTo>
                    <a:pt x="169468" y="0"/>
                  </a:lnTo>
                </a:path>
              </a:pathLst>
            </a:custGeom>
            <a:ln w="3175">
              <a:solidFill>
                <a:srgbClr val="A8D3AF"/>
              </a:solidFill>
            </a:ln>
          </p:spPr>
          <p:txBody>
            <a:bodyPr wrap="square" lIns="0" tIns="0" rIns="0" bIns="0" rtlCol="0"/>
            <a:lstStyle/>
            <a:p>
              <a:endParaRPr/>
            </a:p>
          </p:txBody>
        </p:sp>
        <p:sp>
          <p:nvSpPr>
            <p:cNvPr id="361" name="object 905"/>
            <p:cNvSpPr/>
            <p:nvPr/>
          </p:nvSpPr>
          <p:spPr>
            <a:xfrm>
              <a:off x="276694" y="414285"/>
              <a:ext cx="14604" cy="102235"/>
            </a:xfrm>
            <a:custGeom>
              <a:avLst/>
              <a:gdLst/>
              <a:ahLst/>
              <a:cxnLst/>
              <a:rect l="l" t="t" r="r" b="b"/>
              <a:pathLst>
                <a:path w="14604" h="102234">
                  <a:moveTo>
                    <a:pt x="14490" y="0"/>
                  </a:moveTo>
                  <a:lnTo>
                    <a:pt x="0" y="101688"/>
                  </a:lnTo>
                </a:path>
              </a:pathLst>
            </a:custGeom>
            <a:ln w="3175">
              <a:solidFill>
                <a:srgbClr val="A8D3AF"/>
              </a:solidFill>
            </a:ln>
          </p:spPr>
          <p:txBody>
            <a:bodyPr wrap="square" lIns="0" tIns="0" rIns="0" bIns="0" rtlCol="0"/>
            <a:lstStyle/>
            <a:p>
              <a:endParaRPr/>
            </a:p>
          </p:txBody>
        </p:sp>
        <p:sp>
          <p:nvSpPr>
            <p:cNvPr id="362" name="object 906"/>
            <p:cNvSpPr/>
            <p:nvPr/>
          </p:nvSpPr>
          <p:spPr>
            <a:xfrm>
              <a:off x="276680" y="515968"/>
              <a:ext cx="76200" cy="29209"/>
            </a:xfrm>
            <a:custGeom>
              <a:avLst/>
              <a:gdLst/>
              <a:ahLst/>
              <a:cxnLst/>
              <a:rect l="l" t="t" r="r" b="b"/>
              <a:pathLst>
                <a:path w="76200" h="29209">
                  <a:moveTo>
                    <a:pt x="75907" y="29070"/>
                  </a:moveTo>
                  <a:lnTo>
                    <a:pt x="0" y="0"/>
                  </a:lnTo>
                </a:path>
              </a:pathLst>
            </a:custGeom>
            <a:ln w="3175">
              <a:solidFill>
                <a:srgbClr val="A8D3AF"/>
              </a:solidFill>
            </a:ln>
          </p:spPr>
          <p:txBody>
            <a:bodyPr wrap="square" lIns="0" tIns="0" rIns="0" bIns="0" rtlCol="0"/>
            <a:lstStyle/>
            <a:p>
              <a:endParaRPr/>
            </a:p>
          </p:txBody>
        </p:sp>
        <p:sp>
          <p:nvSpPr>
            <p:cNvPr id="363" name="object 907"/>
            <p:cNvSpPr/>
            <p:nvPr/>
          </p:nvSpPr>
          <p:spPr>
            <a:xfrm>
              <a:off x="412442" y="258041"/>
              <a:ext cx="202565" cy="635"/>
            </a:xfrm>
            <a:custGeom>
              <a:avLst/>
              <a:gdLst/>
              <a:ahLst/>
              <a:cxnLst/>
              <a:rect l="l" t="t" r="r" b="b"/>
              <a:pathLst>
                <a:path w="202565" h="635">
                  <a:moveTo>
                    <a:pt x="202285" y="0"/>
                  </a:moveTo>
                  <a:lnTo>
                    <a:pt x="0" y="622"/>
                  </a:lnTo>
                </a:path>
              </a:pathLst>
            </a:custGeom>
            <a:ln w="3175">
              <a:solidFill>
                <a:srgbClr val="A8D3AF"/>
              </a:solidFill>
            </a:ln>
          </p:spPr>
          <p:txBody>
            <a:bodyPr wrap="square" lIns="0" tIns="0" rIns="0" bIns="0" rtlCol="0"/>
            <a:lstStyle/>
            <a:p>
              <a:endParaRPr/>
            </a:p>
          </p:txBody>
        </p:sp>
        <p:sp>
          <p:nvSpPr>
            <p:cNvPr id="364" name="object 908"/>
            <p:cNvSpPr/>
            <p:nvPr/>
          </p:nvSpPr>
          <p:spPr>
            <a:xfrm>
              <a:off x="484176" y="134085"/>
              <a:ext cx="212090" cy="185420"/>
            </a:xfrm>
            <a:custGeom>
              <a:avLst/>
              <a:gdLst/>
              <a:ahLst/>
              <a:cxnLst/>
              <a:rect l="l" t="t" r="r" b="b"/>
              <a:pathLst>
                <a:path w="212090" h="185420">
                  <a:moveTo>
                    <a:pt x="0" y="184988"/>
                  </a:moveTo>
                  <a:lnTo>
                    <a:pt x="211899" y="0"/>
                  </a:lnTo>
                </a:path>
              </a:pathLst>
            </a:custGeom>
            <a:ln w="3175">
              <a:solidFill>
                <a:srgbClr val="A8D3AF"/>
              </a:solidFill>
            </a:ln>
          </p:spPr>
          <p:txBody>
            <a:bodyPr wrap="square" lIns="0" tIns="0" rIns="0" bIns="0" rtlCol="0"/>
            <a:lstStyle/>
            <a:p>
              <a:endParaRPr/>
            </a:p>
          </p:txBody>
        </p:sp>
        <p:sp>
          <p:nvSpPr>
            <p:cNvPr id="365" name="object 909"/>
            <p:cNvSpPr/>
            <p:nvPr/>
          </p:nvSpPr>
          <p:spPr>
            <a:xfrm>
              <a:off x="541271" y="257806"/>
              <a:ext cx="13335" cy="111125"/>
            </a:xfrm>
            <a:custGeom>
              <a:avLst/>
              <a:gdLst/>
              <a:ahLst/>
              <a:cxnLst/>
              <a:rect l="l" t="t" r="r" b="b"/>
              <a:pathLst>
                <a:path w="13334" h="111125">
                  <a:moveTo>
                    <a:pt x="13081" y="0"/>
                  </a:moveTo>
                  <a:lnTo>
                    <a:pt x="0" y="110769"/>
                  </a:lnTo>
                </a:path>
              </a:pathLst>
            </a:custGeom>
            <a:ln w="3175">
              <a:solidFill>
                <a:srgbClr val="A8D3AF"/>
              </a:solidFill>
            </a:ln>
          </p:spPr>
          <p:txBody>
            <a:bodyPr wrap="square" lIns="0" tIns="0" rIns="0" bIns="0" rtlCol="0"/>
            <a:lstStyle/>
            <a:p>
              <a:endParaRPr/>
            </a:p>
          </p:txBody>
        </p:sp>
        <p:sp>
          <p:nvSpPr>
            <p:cNvPr id="366" name="object 910"/>
            <p:cNvSpPr/>
            <p:nvPr/>
          </p:nvSpPr>
          <p:spPr>
            <a:xfrm>
              <a:off x="431082" y="346730"/>
              <a:ext cx="110489" cy="22225"/>
            </a:xfrm>
            <a:custGeom>
              <a:avLst/>
              <a:gdLst/>
              <a:ahLst/>
              <a:cxnLst/>
              <a:rect l="l" t="t" r="r" b="b"/>
              <a:pathLst>
                <a:path w="110490" h="22225">
                  <a:moveTo>
                    <a:pt x="0" y="0"/>
                  </a:moveTo>
                  <a:lnTo>
                    <a:pt x="110185" y="21856"/>
                  </a:lnTo>
                </a:path>
              </a:pathLst>
            </a:custGeom>
            <a:ln w="3175">
              <a:solidFill>
                <a:srgbClr val="A8D3AF"/>
              </a:solidFill>
            </a:ln>
          </p:spPr>
          <p:txBody>
            <a:bodyPr wrap="square" lIns="0" tIns="0" rIns="0" bIns="0" rtlCol="0"/>
            <a:lstStyle/>
            <a:p>
              <a:endParaRPr/>
            </a:p>
          </p:txBody>
        </p:sp>
        <p:sp>
          <p:nvSpPr>
            <p:cNvPr id="367" name="object 911"/>
            <p:cNvSpPr/>
            <p:nvPr/>
          </p:nvSpPr>
          <p:spPr>
            <a:xfrm>
              <a:off x="293269" y="353751"/>
              <a:ext cx="98425" cy="12065"/>
            </a:xfrm>
            <a:custGeom>
              <a:avLst/>
              <a:gdLst/>
              <a:ahLst/>
              <a:cxnLst/>
              <a:rect l="l" t="t" r="r" b="b"/>
              <a:pathLst>
                <a:path w="98425" h="12064">
                  <a:moveTo>
                    <a:pt x="98031" y="12001"/>
                  </a:moveTo>
                  <a:lnTo>
                    <a:pt x="0" y="0"/>
                  </a:lnTo>
                </a:path>
              </a:pathLst>
            </a:custGeom>
            <a:ln w="3175">
              <a:solidFill>
                <a:srgbClr val="A8D3AF"/>
              </a:solidFill>
            </a:ln>
          </p:spPr>
          <p:txBody>
            <a:bodyPr wrap="square" lIns="0" tIns="0" rIns="0" bIns="0" rtlCol="0"/>
            <a:lstStyle/>
            <a:p>
              <a:endParaRPr/>
            </a:p>
          </p:txBody>
        </p:sp>
        <p:sp>
          <p:nvSpPr>
            <p:cNvPr id="368" name="object 912"/>
            <p:cNvSpPr/>
            <p:nvPr/>
          </p:nvSpPr>
          <p:spPr>
            <a:xfrm>
              <a:off x="104265" y="358791"/>
              <a:ext cx="230504" cy="146050"/>
            </a:xfrm>
            <a:custGeom>
              <a:avLst/>
              <a:gdLst/>
              <a:ahLst/>
              <a:cxnLst/>
              <a:rect l="l" t="t" r="r" b="b"/>
              <a:pathLst>
                <a:path w="230504" h="146050">
                  <a:moveTo>
                    <a:pt x="230162" y="0"/>
                  </a:moveTo>
                  <a:lnTo>
                    <a:pt x="0" y="145770"/>
                  </a:lnTo>
                </a:path>
              </a:pathLst>
            </a:custGeom>
            <a:ln w="3175">
              <a:solidFill>
                <a:srgbClr val="A8D3AF"/>
              </a:solidFill>
            </a:ln>
          </p:spPr>
          <p:txBody>
            <a:bodyPr wrap="square" lIns="0" tIns="0" rIns="0" bIns="0" rtlCol="0"/>
            <a:lstStyle/>
            <a:p>
              <a:endParaRPr/>
            </a:p>
          </p:txBody>
        </p:sp>
        <p:sp>
          <p:nvSpPr>
            <p:cNvPr id="369" name="object 913"/>
            <p:cNvSpPr/>
            <p:nvPr/>
          </p:nvSpPr>
          <p:spPr>
            <a:xfrm>
              <a:off x="431082" y="209659"/>
              <a:ext cx="99060" cy="137160"/>
            </a:xfrm>
            <a:custGeom>
              <a:avLst/>
              <a:gdLst/>
              <a:ahLst/>
              <a:cxnLst/>
              <a:rect l="l" t="t" r="r" b="b"/>
              <a:pathLst>
                <a:path w="99059" h="137160">
                  <a:moveTo>
                    <a:pt x="0" y="137071"/>
                  </a:moveTo>
                  <a:lnTo>
                    <a:pt x="98513" y="0"/>
                  </a:lnTo>
                </a:path>
              </a:pathLst>
            </a:custGeom>
            <a:ln w="3175">
              <a:solidFill>
                <a:srgbClr val="A8D3AF"/>
              </a:solidFill>
            </a:ln>
          </p:spPr>
          <p:txBody>
            <a:bodyPr wrap="square" lIns="0" tIns="0" rIns="0" bIns="0" rtlCol="0"/>
            <a:lstStyle/>
            <a:p>
              <a:endParaRPr/>
            </a:p>
          </p:txBody>
        </p:sp>
        <p:sp>
          <p:nvSpPr>
            <p:cNvPr id="370" name="object 914"/>
            <p:cNvSpPr/>
            <p:nvPr/>
          </p:nvSpPr>
          <p:spPr>
            <a:xfrm>
              <a:off x="529600" y="209660"/>
              <a:ext cx="24765" cy="48260"/>
            </a:xfrm>
            <a:custGeom>
              <a:avLst/>
              <a:gdLst/>
              <a:ahLst/>
              <a:cxnLst/>
              <a:rect l="l" t="t" r="r" b="b"/>
              <a:pathLst>
                <a:path w="24765" h="48260">
                  <a:moveTo>
                    <a:pt x="24752" y="48145"/>
                  </a:moveTo>
                  <a:lnTo>
                    <a:pt x="0" y="0"/>
                  </a:lnTo>
                </a:path>
              </a:pathLst>
            </a:custGeom>
            <a:ln w="3175">
              <a:solidFill>
                <a:srgbClr val="A8D3AF"/>
              </a:solidFill>
            </a:ln>
          </p:spPr>
          <p:txBody>
            <a:bodyPr wrap="square" lIns="0" tIns="0" rIns="0" bIns="0" rtlCol="0"/>
            <a:lstStyle/>
            <a:p>
              <a:endParaRPr/>
            </a:p>
          </p:txBody>
        </p:sp>
        <p:sp>
          <p:nvSpPr>
            <p:cNvPr id="371" name="object 915"/>
            <p:cNvSpPr/>
            <p:nvPr/>
          </p:nvSpPr>
          <p:spPr>
            <a:xfrm>
              <a:off x="614728" y="258041"/>
              <a:ext cx="60325" cy="57785"/>
            </a:xfrm>
            <a:custGeom>
              <a:avLst/>
              <a:gdLst/>
              <a:ahLst/>
              <a:cxnLst/>
              <a:rect l="l" t="t" r="r" b="b"/>
              <a:pathLst>
                <a:path w="60325" h="57785">
                  <a:moveTo>
                    <a:pt x="0" y="0"/>
                  </a:moveTo>
                  <a:lnTo>
                    <a:pt x="59740" y="57416"/>
                  </a:lnTo>
                </a:path>
              </a:pathLst>
            </a:custGeom>
            <a:ln w="3175">
              <a:solidFill>
                <a:srgbClr val="A8D3AF"/>
              </a:solidFill>
            </a:ln>
          </p:spPr>
          <p:txBody>
            <a:bodyPr wrap="square" lIns="0" tIns="0" rIns="0" bIns="0" rtlCol="0"/>
            <a:lstStyle/>
            <a:p>
              <a:endParaRPr/>
            </a:p>
          </p:txBody>
        </p:sp>
        <p:sp>
          <p:nvSpPr>
            <p:cNvPr id="372" name="object 916"/>
            <p:cNvSpPr/>
            <p:nvPr/>
          </p:nvSpPr>
          <p:spPr>
            <a:xfrm>
              <a:off x="515200" y="400263"/>
              <a:ext cx="47625" cy="64135"/>
            </a:xfrm>
            <a:custGeom>
              <a:avLst/>
              <a:gdLst/>
              <a:ahLst/>
              <a:cxnLst/>
              <a:rect l="l" t="t" r="r" b="b"/>
              <a:pathLst>
                <a:path w="47625" h="64134">
                  <a:moveTo>
                    <a:pt x="47548" y="0"/>
                  </a:moveTo>
                  <a:lnTo>
                    <a:pt x="0" y="63512"/>
                  </a:lnTo>
                </a:path>
              </a:pathLst>
            </a:custGeom>
            <a:ln w="3175">
              <a:solidFill>
                <a:srgbClr val="A8D3AF"/>
              </a:solidFill>
            </a:ln>
          </p:spPr>
          <p:txBody>
            <a:bodyPr wrap="square" lIns="0" tIns="0" rIns="0" bIns="0" rtlCol="0"/>
            <a:lstStyle/>
            <a:p>
              <a:endParaRPr/>
            </a:p>
          </p:txBody>
        </p:sp>
        <p:sp>
          <p:nvSpPr>
            <p:cNvPr id="373" name="object 917"/>
            <p:cNvSpPr/>
            <p:nvPr/>
          </p:nvSpPr>
          <p:spPr>
            <a:xfrm>
              <a:off x="482037" y="481756"/>
              <a:ext cx="30480" cy="19050"/>
            </a:xfrm>
            <a:custGeom>
              <a:avLst/>
              <a:gdLst/>
              <a:ahLst/>
              <a:cxnLst/>
              <a:rect l="l" t="t" r="r" b="b"/>
              <a:pathLst>
                <a:path w="30479" h="19050">
                  <a:moveTo>
                    <a:pt x="0" y="0"/>
                  </a:moveTo>
                  <a:lnTo>
                    <a:pt x="29997" y="18694"/>
                  </a:lnTo>
                </a:path>
              </a:pathLst>
            </a:custGeom>
            <a:ln w="3175">
              <a:solidFill>
                <a:srgbClr val="A8D3AF"/>
              </a:solidFill>
            </a:ln>
          </p:spPr>
          <p:txBody>
            <a:bodyPr wrap="square" lIns="0" tIns="0" rIns="0" bIns="0" rtlCol="0"/>
            <a:lstStyle/>
            <a:p>
              <a:endParaRPr/>
            </a:p>
          </p:txBody>
        </p:sp>
        <p:sp>
          <p:nvSpPr>
            <p:cNvPr id="374" name="object 918"/>
            <p:cNvSpPr/>
            <p:nvPr/>
          </p:nvSpPr>
          <p:spPr>
            <a:xfrm>
              <a:off x="494851" y="468940"/>
              <a:ext cx="15240" cy="27940"/>
            </a:xfrm>
            <a:custGeom>
              <a:avLst/>
              <a:gdLst/>
              <a:ahLst/>
              <a:cxnLst/>
              <a:rect l="l" t="t" r="r" b="b"/>
              <a:pathLst>
                <a:path w="15240" h="27940">
                  <a:moveTo>
                    <a:pt x="0" y="27609"/>
                  </a:moveTo>
                  <a:lnTo>
                    <a:pt x="14909" y="0"/>
                  </a:lnTo>
                </a:path>
              </a:pathLst>
            </a:custGeom>
            <a:ln w="3175">
              <a:solidFill>
                <a:srgbClr val="A8D3AF"/>
              </a:solidFill>
            </a:ln>
          </p:spPr>
          <p:txBody>
            <a:bodyPr wrap="square" lIns="0" tIns="0" rIns="0" bIns="0" rtlCol="0"/>
            <a:lstStyle/>
            <a:p>
              <a:endParaRPr/>
            </a:p>
          </p:txBody>
        </p:sp>
        <p:sp>
          <p:nvSpPr>
            <p:cNvPr id="375" name="object 919"/>
            <p:cNvSpPr/>
            <p:nvPr/>
          </p:nvSpPr>
          <p:spPr>
            <a:xfrm>
              <a:off x="506487" y="450926"/>
              <a:ext cx="8890" cy="13335"/>
            </a:xfrm>
            <a:custGeom>
              <a:avLst/>
              <a:gdLst/>
              <a:ahLst/>
              <a:cxnLst/>
              <a:rect l="l" t="t" r="r" b="b"/>
              <a:pathLst>
                <a:path w="8890" h="13334">
                  <a:moveTo>
                    <a:pt x="8712" y="12839"/>
                  </a:moveTo>
                  <a:lnTo>
                    <a:pt x="0" y="0"/>
                  </a:lnTo>
                </a:path>
              </a:pathLst>
            </a:custGeom>
            <a:ln w="3175">
              <a:solidFill>
                <a:srgbClr val="A8D3AF"/>
              </a:solidFill>
            </a:ln>
          </p:spPr>
          <p:txBody>
            <a:bodyPr wrap="square" lIns="0" tIns="0" rIns="0" bIns="0" rtlCol="0"/>
            <a:lstStyle/>
            <a:p>
              <a:endParaRPr/>
            </a:p>
          </p:txBody>
        </p:sp>
        <p:sp>
          <p:nvSpPr>
            <p:cNvPr id="376" name="object 920"/>
            <p:cNvSpPr/>
            <p:nvPr/>
          </p:nvSpPr>
          <p:spPr>
            <a:xfrm>
              <a:off x="461670" y="491281"/>
              <a:ext cx="78105" cy="67310"/>
            </a:xfrm>
            <a:custGeom>
              <a:avLst/>
              <a:gdLst/>
              <a:ahLst/>
              <a:cxnLst/>
              <a:rect l="l" t="t" r="r" b="b"/>
              <a:pathLst>
                <a:path w="78104" h="67309">
                  <a:moveTo>
                    <a:pt x="0" y="0"/>
                  </a:moveTo>
                  <a:lnTo>
                    <a:pt x="78016" y="66713"/>
                  </a:lnTo>
                </a:path>
              </a:pathLst>
            </a:custGeom>
            <a:ln w="3175">
              <a:solidFill>
                <a:srgbClr val="A8D3AF"/>
              </a:solidFill>
            </a:ln>
          </p:spPr>
          <p:txBody>
            <a:bodyPr wrap="square" lIns="0" tIns="0" rIns="0" bIns="0" rtlCol="0"/>
            <a:lstStyle/>
            <a:p>
              <a:endParaRPr/>
            </a:p>
          </p:txBody>
        </p:sp>
        <p:sp>
          <p:nvSpPr>
            <p:cNvPr id="377" name="object 921"/>
            <p:cNvSpPr/>
            <p:nvPr/>
          </p:nvSpPr>
          <p:spPr>
            <a:xfrm>
              <a:off x="458118" y="527227"/>
              <a:ext cx="81915" cy="31115"/>
            </a:xfrm>
            <a:custGeom>
              <a:avLst/>
              <a:gdLst/>
              <a:ahLst/>
              <a:cxnLst/>
              <a:rect l="l" t="t" r="r" b="b"/>
              <a:pathLst>
                <a:path w="81915" h="31115">
                  <a:moveTo>
                    <a:pt x="0" y="0"/>
                  </a:moveTo>
                  <a:lnTo>
                    <a:pt x="81559" y="30772"/>
                  </a:lnTo>
                </a:path>
              </a:pathLst>
            </a:custGeom>
            <a:ln w="3175">
              <a:solidFill>
                <a:srgbClr val="A8D3AF"/>
              </a:solidFill>
            </a:ln>
          </p:spPr>
          <p:txBody>
            <a:bodyPr wrap="square" lIns="0" tIns="0" rIns="0" bIns="0" rtlCol="0"/>
            <a:lstStyle/>
            <a:p>
              <a:endParaRPr/>
            </a:p>
          </p:txBody>
        </p:sp>
        <p:sp>
          <p:nvSpPr>
            <p:cNvPr id="378" name="object 922"/>
            <p:cNvSpPr/>
            <p:nvPr/>
          </p:nvSpPr>
          <p:spPr>
            <a:xfrm>
              <a:off x="363792" y="557998"/>
              <a:ext cx="175895" cy="42545"/>
            </a:xfrm>
            <a:custGeom>
              <a:avLst/>
              <a:gdLst/>
              <a:ahLst/>
              <a:cxnLst/>
              <a:rect l="l" t="t" r="r" b="b"/>
              <a:pathLst>
                <a:path w="175895" h="42545">
                  <a:moveTo>
                    <a:pt x="0" y="42532"/>
                  </a:moveTo>
                  <a:lnTo>
                    <a:pt x="175895" y="0"/>
                  </a:lnTo>
                </a:path>
              </a:pathLst>
            </a:custGeom>
            <a:ln w="3175">
              <a:solidFill>
                <a:srgbClr val="A8D3AF"/>
              </a:solidFill>
            </a:ln>
          </p:spPr>
          <p:txBody>
            <a:bodyPr wrap="square" lIns="0" tIns="0" rIns="0" bIns="0" rtlCol="0"/>
            <a:lstStyle/>
            <a:p>
              <a:endParaRPr/>
            </a:p>
          </p:txBody>
        </p:sp>
        <p:sp>
          <p:nvSpPr>
            <p:cNvPr id="379" name="object 923"/>
            <p:cNvSpPr/>
            <p:nvPr/>
          </p:nvSpPr>
          <p:spPr>
            <a:xfrm>
              <a:off x="406560" y="551547"/>
              <a:ext cx="45720" cy="27940"/>
            </a:xfrm>
            <a:custGeom>
              <a:avLst/>
              <a:gdLst/>
              <a:ahLst/>
              <a:cxnLst/>
              <a:rect l="l" t="t" r="r" b="b"/>
              <a:pathLst>
                <a:path w="45720" h="27940">
                  <a:moveTo>
                    <a:pt x="0" y="0"/>
                  </a:moveTo>
                  <a:lnTo>
                    <a:pt x="45173" y="27724"/>
                  </a:lnTo>
                </a:path>
              </a:pathLst>
            </a:custGeom>
            <a:ln w="3175">
              <a:solidFill>
                <a:srgbClr val="A8D3AF"/>
              </a:solidFill>
            </a:ln>
          </p:spPr>
          <p:txBody>
            <a:bodyPr wrap="square" lIns="0" tIns="0" rIns="0" bIns="0" rtlCol="0"/>
            <a:lstStyle/>
            <a:p>
              <a:endParaRPr/>
            </a:p>
          </p:txBody>
        </p:sp>
        <p:sp>
          <p:nvSpPr>
            <p:cNvPr id="380" name="object 924"/>
            <p:cNvSpPr/>
            <p:nvPr/>
          </p:nvSpPr>
          <p:spPr>
            <a:xfrm>
              <a:off x="348400" y="600531"/>
              <a:ext cx="15875" cy="90170"/>
            </a:xfrm>
            <a:custGeom>
              <a:avLst/>
              <a:gdLst/>
              <a:ahLst/>
              <a:cxnLst/>
              <a:rect l="l" t="t" r="r" b="b"/>
              <a:pathLst>
                <a:path w="15875" h="90170">
                  <a:moveTo>
                    <a:pt x="15392" y="0"/>
                  </a:moveTo>
                  <a:lnTo>
                    <a:pt x="0" y="89560"/>
                  </a:lnTo>
                </a:path>
              </a:pathLst>
            </a:custGeom>
            <a:ln w="3175">
              <a:solidFill>
                <a:srgbClr val="A8D3AF"/>
              </a:solidFill>
            </a:ln>
          </p:spPr>
          <p:txBody>
            <a:bodyPr wrap="square" lIns="0" tIns="0" rIns="0" bIns="0" rtlCol="0"/>
            <a:lstStyle/>
            <a:p>
              <a:endParaRPr/>
            </a:p>
          </p:txBody>
        </p:sp>
        <p:sp>
          <p:nvSpPr>
            <p:cNvPr id="381" name="object 925"/>
            <p:cNvSpPr/>
            <p:nvPr/>
          </p:nvSpPr>
          <p:spPr>
            <a:xfrm>
              <a:off x="181375" y="690090"/>
              <a:ext cx="167640" cy="6985"/>
            </a:xfrm>
            <a:custGeom>
              <a:avLst/>
              <a:gdLst/>
              <a:ahLst/>
              <a:cxnLst/>
              <a:rect l="l" t="t" r="r" b="b"/>
              <a:pathLst>
                <a:path w="167640" h="6984">
                  <a:moveTo>
                    <a:pt x="0" y="6540"/>
                  </a:moveTo>
                  <a:lnTo>
                    <a:pt x="167017" y="0"/>
                  </a:lnTo>
                </a:path>
              </a:pathLst>
            </a:custGeom>
            <a:ln w="3175">
              <a:solidFill>
                <a:srgbClr val="A8D3AF"/>
              </a:solidFill>
            </a:ln>
          </p:spPr>
          <p:txBody>
            <a:bodyPr wrap="square" lIns="0" tIns="0" rIns="0" bIns="0" rtlCol="0"/>
            <a:lstStyle/>
            <a:p>
              <a:endParaRPr/>
            </a:p>
          </p:txBody>
        </p:sp>
        <p:sp>
          <p:nvSpPr>
            <p:cNvPr id="382" name="object 926"/>
            <p:cNvSpPr/>
            <p:nvPr/>
          </p:nvSpPr>
          <p:spPr>
            <a:xfrm>
              <a:off x="281019" y="588097"/>
              <a:ext cx="49530" cy="104775"/>
            </a:xfrm>
            <a:custGeom>
              <a:avLst/>
              <a:gdLst/>
              <a:ahLst/>
              <a:cxnLst/>
              <a:rect l="l" t="t" r="r" b="b"/>
              <a:pathLst>
                <a:path w="49529" h="104775">
                  <a:moveTo>
                    <a:pt x="49161" y="0"/>
                  </a:moveTo>
                  <a:lnTo>
                    <a:pt x="0" y="104635"/>
                  </a:lnTo>
                </a:path>
              </a:pathLst>
            </a:custGeom>
            <a:ln w="3175">
              <a:solidFill>
                <a:srgbClr val="A8D3AF"/>
              </a:solidFill>
            </a:ln>
          </p:spPr>
          <p:txBody>
            <a:bodyPr wrap="square" lIns="0" tIns="0" rIns="0" bIns="0" rtlCol="0"/>
            <a:lstStyle/>
            <a:p>
              <a:endParaRPr/>
            </a:p>
          </p:txBody>
        </p:sp>
        <p:sp>
          <p:nvSpPr>
            <p:cNvPr id="383" name="object 927"/>
            <p:cNvSpPr/>
            <p:nvPr/>
          </p:nvSpPr>
          <p:spPr>
            <a:xfrm>
              <a:off x="233608" y="659202"/>
              <a:ext cx="114935" cy="31115"/>
            </a:xfrm>
            <a:custGeom>
              <a:avLst/>
              <a:gdLst/>
              <a:ahLst/>
              <a:cxnLst/>
              <a:rect l="l" t="t" r="r" b="b"/>
              <a:pathLst>
                <a:path w="114935" h="31115">
                  <a:moveTo>
                    <a:pt x="0" y="0"/>
                  </a:moveTo>
                  <a:lnTo>
                    <a:pt x="114782" y="30899"/>
                  </a:lnTo>
                </a:path>
              </a:pathLst>
            </a:custGeom>
            <a:ln w="3175">
              <a:solidFill>
                <a:srgbClr val="A8D3AF"/>
              </a:solidFill>
            </a:ln>
          </p:spPr>
          <p:txBody>
            <a:bodyPr wrap="square" lIns="0" tIns="0" rIns="0" bIns="0" rtlCol="0"/>
            <a:lstStyle/>
            <a:p>
              <a:endParaRPr/>
            </a:p>
          </p:txBody>
        </p:sp>
        <p:sp>
          <p:nvSpPr>
            <p:cNvPr id="384" name="object 928"/>
            <p:cNvSpPr/>
            <p:nvPr/>
          </p:nvSpPr>
          <p:spPr>
            <a:xfrm>
              <a:off x="233601" y="659201"/>
              <a:ext cx="47625" cy="33655"/>
            </a:xfrm>
            <a:custGeom>
              <a:avLst/>
              <a:gdLst/>
              <a:ahLst/>
              <a:cxnLst/>
              <a:rect l="l" t="t" r="r" b="b"/>
              <a:pathLst>
                <a:path w="47625" h="33654">
                  <a:moveTo>
                    <a:pt x="47421" y="33527"/>
                  </a:moveTo>
                  <a:lnTo>
                    <a:pt x="0" y="0"/>
                  </a:lnTo>
                </a:path>
              </a:pathLst>
            </a:custGeom>
            <a:ln w="3175">
              <a:solidFill>
                <a:srgbClr val="A8D3AF"/>
              </a:solidFill>
            </a:ln>
          </p:spPr>
          <p:txBody>
            <a:bodyPr wrap="square" lIns="0" tIns="0" rIns="0" bIns="0" rtlCol="0"/>
            <a:lstStyle/>
            <a:p>
              <a:endParaRPr/>
            </a:p>
          </p:txBody>
        </p:sp>
        <p:sp>
          <p:nvSpPr>
            <p:cNvPr id="385" name="object 929"/>
            <p:cNvSpPr/>
            <p:nvPr/>
          </p:nvSpPr>
          <p:spPr>
            <a:xfrm>
              <a:off x="143911" y="559775"/>
              <a:ext cx="109855" cy="43815"/>
            </a:xfrm>
            <a:custGeom>
              <a:avLst/>
              <a:gdLst/>
              <a:ahLst/>
              <a:cxnLst/>
              <a:rect l="l" t="t" r="r" b="b"/>
              <a:pathLst>
                <a:path w="109854" h="43815">
                  <a:moveTo>
                    <a:pt x="0" y="43535"/>
                  </a:moveTo>
                  <a:lnTo>
                    <a:pt x="109664" y="0"/>
                  </a:lnTo>
                </a:path>
              </a:pathLst>
            </a:custGeom>
            <a:ln w="3175">
              <a:solidFill>
                <a:srgbClr val="A8D3AF"/>
              </a:solidFill>
            </a:ln>
          </p:spPr>
          <p:txBody>
            <a:bodyPr wrap="square" lIns="0" tIns="0" rIns="0" bIns="0" rtlCol="0"/>
            <a:lstStyle/>
            <a:p>
              <a:endParaRPr/>
            </a:p>
          </p:txBody>
        </p:sp>
        <p:sp>
          <p:nvSpPr>
            <p:cNvPr id="386" name="object 930"/>
            <p:cNvSpPr/>
            <p:nvPr/>
          </p:nvSpPr>
          <p:spPr>
            <a:xfrm>
              <a:off x="0" y="735499"/>
              <a:ext cx="41275" cy="635"/>
            </a:xfrm>
            <a:custGeom>
              <a:avLst/>
              <a:gdLst/>
              <a:ahLst/>
              <a:cxnLst/>
              <a:rect l="l" t="t" r="r" b="b"/>
              <a:pathLst>
                <a:path w="41275" h="634">
                  <a:moveTo>
                    <a:pt x="0" y="0"/>
                  </a:moveTo>
                  <a:lnTo>
                    <a:pt x="40667" y="320"/>
                  </a:lnTo>
                </a:path>
              </a:pathLst>
            </a:custGeom>
            <a:ln w="3175">
              <a:solidFill>
                <a:srgbClr val="A8D3AF"/>
              </a:solidFill>
            </a:ln>
          </p:spPr>
          <p:txBody>
            <a:bodyPr wrap="square" lIns="0" tIns="0" rIns="0" bIns="0" rtlCol="0"/>
            <a:lstStyle/>
            <a:p>
              <a:endParaRPr/>
            </a:p>
          </p:txBody>
        </p:sp>
        <p:sp>
          <p:nvSpPr>
            <p:cNvPr id="387" name="object 931"/>
            <p:cNvSpPr/>
            <p:nvPr/>
          </p:nvSpPr>
          <p:spPr>
            <a:xfrm>
              <a:off x="74533" y="707810"/>
              <a:ext cx="36195" cy="43180"/>
            </a:xfrm>
            <a:custGeom>
              <a:avLst/>
              <a:gdLst/>
              <a:ahLst/>
              <a:cxnLst/>
              <a:rect l="l" t="t" r="r" b="b"/>
              <a:pathLst>
                <a:path w="36194" h="43179">
                  <a:moveTo>
                    <a:pt x="0" y="0"/>
                  </a:moveTo>
                  <a:lnTo>
                    <a:pt x="35979" y="42926"/>
                  </a:lnTo>
                </a:path>
              </a:pathLst>
            </a:custGeom>
            <a:ln w="3175">
              <a:solidFill>
                <a:srgbClr val="A8D3AF"/>
              </a:solidFill>
            </a:ln>
          </p:spPr>
          <p:txBody>
            <a:bodyPr wrap="square" lIns="0" tIns="0" rIns="0" bIns="0" rtlCol="0"/>
            <a:lstStyle/>
            <a:p>
              <a:endParaRPr/>
            </a:p>
          </p:txBody>
        </p:sp>
        <p:sp>
          <p:nvSpPr>
            <p:cNvPr id="388" name="object 932"/>
            <p:cNvSpPr/>
            <p:nvPr/>
          </p:nvSpPr>
          <p:spPr>
            <a:xfrm>
              <a:off x="18122" y="630800"/>
              <a:ext cx="40005" cy="43815"/>
            </a:xfrm>
            <a:custGeom>
              <a:avLst/>
              <a:gdLst/>
              <a:ahLst/>
              <a:cxnLst/>
              <a:rect l="l" t="t" r="r" b="b"/>
              <a:pathLst>
                <a:path w="40005" h="43815">
                  <a:moveTo>
                    <a:pt x="39382" y="43789"/>
                  </a:moveTo>
                  <a:lnTo>
                    <a:pt x="0" y="0"/>
                  </a:lnTo>
                </a:path>
              </a:pathLst>
            </a:custGeom>
            <a:ln w="3175">
              <a:solidFill>
                <a:srgbClr val="A8D3AF"/>
              </a:solidFill>
            </a:ln>
          </p:spPr>
          <p:txBody>
            <a:bodyPr wrap="square" lIns="0" tIns="0" rIns="0" bIns="0" rtlCol="0"/>
            <a:lstStyle/>
            <a:p>
              <a:endParaRPr/>
            </a:p>
          </p:txBody>
        </p:sp>
        <p:sp>
          <p:nvSpPr>
            <p:cNvPr id="389" name="object 933"/>
            <p:cNvSpPr/>
            <p:nvPr/>
          </p:nvSpPr>
          <p:spPr>
            <a:xfrm>
              <a:off x="291180" y="353751"/>
              <a:ext cx="2540" cy="60960"/>
            </a:xfrm>
            <a:custGeom>
              <a:avLst/>
              <a:gdLst/>
              <a:ahLst/>
              <a:cxnLst/>
              <a:rect l="l" t="t" r="r" b="b"/>
              <a:pathLst>
                <a:path w="2539" h="60959">
                  <a:moveTo>
                    <a:pt x="2082" y="0"/>
                  </a:moveTo>
                  <a:lnTo>
                    <a:pt x="0" y="60540"/>
                  </a:lnTo>
                </a:path>
              </a:pathLst>
            </a:custGeom>
            <a:ln w="3175">
              <a:solidFill>
                <a:srgbClr val="A8D3AF"/>
              </a:solidFill>
            </a:ln>
          </p:spPr>
          <p:txBody>
            <a:bodyPr wrap="square" lIns="0" tIns="0" rIns="0" bIns="0" rtlCol="0"/>
            <a:lstStyle/>
            <a:p>
              <a:endParaRPr/>
            </a:p>
          </p:txBody>
        </p:sp>
        <p:sp>
          <p:nvSpPr>
            <p:cNvPr id="390" name="object 934"/>
            <p:cNvSpPr/>
            <p:nvPr/>
          </p:nvSpPr>
          <p:spPr>
            <a:xfrm>
              <a:off x="352588" y="426814"/>
              <a:ext cx="95885" cy="118745"/>
            </a:xfrm>
            <a:custGeom>
              <a:avLst/>
              <a:gdLst/>
              <a:ahLst/>
              <a:cxnLst/>
              <a:rect l="l" t="t" r="r" b="b"/>
              <a:pathLst>
                <a:path w="95884" h="118745">
                  <a:moveTo>
                    <a:pt x="0" y="118224"/>
                  </a:moveTo>
                  <a:lnTo>
                    <a:pt x="95440" y="0"/>
                  </a:lnTo>
                </a:path>
              </a:pathLst>
            </a:custGeom>
            <a:ln w="3175">
              <a:solidFill>
                <a:srgbClr val="A8D3AF"/>
              </a:solidFill>
            </a:ln>
          </p:spPr>
          <p:txBody>
            <a:bodyPr wrap="square" lIns="0" tIns="0" rIns="0" bIns="0" rtlCol="0"/>
            <a:lstStyle/>
            <a:p>
              <a:endParaRPr/>
            </a:p>
          </p:txBody>
        </p:sp>
        <p:sp>
          <p:nvSpPr>
            <p:cNvPr id="391" name="object 935"/>
            <p:cNvSpPr/>
            <p:nvPr/>
          </p:nvSpPr>
          <p:spPr>
            <a:xfrm>
              <a:off x="365809" y="368592"/>
              <a:ext cx="175895" cy="126364"/>
            </a:xfrm>
            <a:custGeom>
              <a:avLst/>
              <a:gdLst/>
              <a:ahLst/>
              <a:cxnLst/>
              <a:rect l="l" t="t" r="r" b="b"/>
              <a:pathLst>
                <a:path w="175895" h="126365">
                  <a:moveTo>
                    <a:pt x="0" y="126250"/>
                  </a:moveTo>
                  <a:lnTo>
                    <a:pt x="175450" y="0"/>
                  </a:lnTo>
                </a:path>
              </a:pathLst>
            </a:custGeom>
            <a:ln w="3175">
              <a:solidFill>
                <a:srgbClr val="A8D3AF"/>
              </a:solidFill>
            </a:ln>
          </p:spPr>
          <p:txBody>
            <a:bodyPr wrap="square" lIns="0" tIns="0" rIns="0" bIns="0" rtlCol="0"/>
            <a:lstStyle/>
            <a:p>
              <a:endParaRPr/>
            </a:p>
          </p:txBody>
        </p:sp>
        <p:sp>
          <p:nvSpPr>
            <p:cNvPr id="392" name="object 936"/>
            <p:cNvSpPr/>
            <p:nvPr/>
          </p:nvSpPr>
          <p:spPr>
            <a:xfrm>
              <a:off x="448031" y="391029"/>
              <a:ext cx="121920" cy="36195"/>
            </a:xfrm>
            <a:custGeom>
              <a:avLst/>
              <a:gdLst/>
              <a:ahLst/>
              <a:cxnLst/>
              <a:rect l="l" t="t" r="r" b="b"/>
              <a:pathLst>
                <a:path w="121920" h="36195">
                  <a:moveTo>
                    <a:pt x="0" y="35788"/>
                  </a:moveTo>
                  <a:lnTo>
                    <a:pt x="121577" y="0"/>
                  </a:lnTo>
                </a:path>
              </a:pathLst>
            </a:custGeom>
            <a:ln w="3175">
              <a:solidFill>
                <a:srgbClr val="A8D3AF"/>
              </a:solidFill>
            </a:ln>
          </p:spPr>
          <p:txBody>
            <a:bodyPr wrap="square" lIns="0" tIns="0" rIns="0" bIns="0" rtlCol="0"/>
            <a:lstStyle/>
            <a:p>
              <a:endParaRPr/>
            </a:p>
          </p:txBody>
        </p:sp>
        <p:sp>
          <p:nvSpPr>
            <p:cNvPr id="393" name="object 937"/>
            <p:cNvSpPr/>
            <p:nvPr/>
          </p:nvSpPr>
          <p:spPr>
            <a:xfrm>
              <a:off x="352593" y="527227"/>
              <a:ext cx="106045" cy="18415"/>
            </a:xfrm>
            <a:custGeom>
              <a:avLst/>
              <a:gdLst/>
              <a:ahLst/>
              <a:cxnLst/>
              <a:rect l="l" t="t" r="r" b="b"/>
              <a:pathLst>
                <a:path w="106045" h="18415">
                  <a:moveTo>
                    <a:pt x="105524" y="0"/>
                  </a:moveTo>
                  <a:lnTo>
                    <a:pt x="0" y="17805"/>
                  </a:lnTo>
                </a:path>
              </a:pathLst>
            </a:custGeom>
            <a:ln w="3175">
              <a:solidFill>
                <a:srgbClr val="A8D3AF"/>
              </a:solidFill>
            </a:ln>
          </p:spPr>
          <p:txBody>
            <a:bodyPr wrap="square" lIns="0" tIns="0" rIns="0" bIns="0" rtlCol="0"/>
            <a:lstStyle/>
            <a:p>
              <a:endParaRPr/>
            </a:p>
          </p:txBody>
        </p:sp>
        <p:sp>
          <p:nvSpPr>
            <p:cNvPr id="394" name="object 938"/>
            <p:cNvSpPr/>
            <p:nvPr/>
          </p:nvSpPr>
          <p:spPr>
            <a:xfrm>
              <a:off x="365805" y="494841"/>
              <a:ext cx="41275" cy="57150"/>
            </a:xfrm>
            <a:custGeom>
              <a:avLst/>
              <a:gdLst/>
              <a:ahLst/>
              <a:cxnLst/>
              <a:rect l="l" t="t" r="r" b="b"/>
              <a:pathLst>
                <a:path w="41275" h="57150">
                  <a:moveTo>
                    <a:pt x="40754" y="56705"/>
                  </a:moveTo>
                  <a:lnTo>
                    <a:pt x="0" y="0"/>
                  </a:lnTo>
                </a:path>
              </a:pathLst>
            </a:custGeom>
            <a:ln w="3175">
              <a:solidFill>
                <a:srgbClr val="A8D3AF"/>
              </a:solidFill>
            </a:ln>
          </p:spPr>
          <p:txBody>
            <a:bodyPr wrap="square" lIns="0" tIns="0" rIns="0" bIns="0" rtlCol="0"/>
            <a:lstStyle/>
            <a:p>
              <a:endParaRPr/>
            </a:p>
          </p:txBody>
        </p:sp>
        <p:sp>
          <p:nvSpPr>
            <p:cNvPr id="395" name="object 939"/>
            <p:cNvSpPr/>
            <p:nvPr/>
          </p:nvSpPr>
          <p:spPr>
            <a:xfrm>
              <a:off x="458118" y="456730"/>
              <a:ext cx="64769" cy="71120"/>
            </a:xfrm>
            <a:custGeom>
              <a:avLst/>
              <a:gdLst/>
              <a:ahLst/>
              <a:cxnLst/>
              <a:rect l="l" t="t" r="r" b="b"/>
              <a:pathLst>
                <a:path w="64770" h="71120">
                  <a:moveTo>
                    <a:pt x="0" y="70497"/>
                  </a:moveTo>
                  <a:lnTo>
                    <a:pt x="64490" y="0"/>
                  </a:lnTo>
                </a:path>
              </a:pathLst>
            </a:custGeom>
            <a:ln w="3175">
              <a:solidFill>
                <a:srgbClr val="A8D3AF"/>
              </a:solidFill>
            </a:ln>
          </p:spPr>
          <p:txBody>
            <a:bodyPr wrap="square" lIns="0" tIns="0" rIns="0" bIns="0" rtlCol="0"/>
            <a:lstStyle/>
            <a:p>
              <a:endParaRPr/>
            </a:p>
          </p:txBody>
        </p:sp>
        <p:sp>
          <p:nvSpPr>
            <p:cNvPr id="396" name="object 940"/>
            <p:cNvSpPr/>
            <p:nvPr/>
          </p:nvSpPr>
          <p:spPr>
            <a:xfrm>
              <a:off x="458113" y="464327"/>
              <a:ext cx="198755" cy="63500"/>
            </a:xfrm>
            <a:custGeom>
              <a:avLst/>
              <a:gdLst/>
              <a:ahLst/>
              <a:cxnLst/>
              <a:rect l="l" t="t" r="r" b="b"/>
              <a:pathLst>
                <a:path w="198754" h="63500">
                  <a:moveTo>
                    <a:pt x="198513" y="0"/>
                  </a:moveTo>
                  <a:lnTo>
                    <a:pt x="0" y="62903"/>
                  </a:lnTo>
                </a:path>
              </a:pathLst>
            </a:custGeom>
            <a:ln w="3175">
              <a:solidFill>
                <a:srgbClr val="A8D3AF"/>
              </a:solidFill>
            </a:ln>
          </p:spPr>
          <p:txBody>
            <a:bodyPr wrap="square" lIns="0" tIns="0" rIns="0" bIns="0" rtlCol="0"/>
            <a:lstStyle/>
            <a:p>
              <a:endParaRPr/>
            </a:p>
          </p:txBody>
        </p:sp>
        <p:sp>
          <p:nvSpPr>
            <p:cNvPr id="397" name="object 941"/>
            <p:cNvSpPr/>
            <p:nvPr/>
          </p:nvSpPr>
          <p:spPr>
            <a:xfrm>
              <a:off x="598449" y="331505"/>
              <a:ext cx="171450" cy="83820"/>
            </a:xfrm>
            <a:custGeom>
              <a:avLst/>
              <a:gdLst/>
              <a:ahLst/>
              <a:cxnLst/>
              <a:rect l="l" t="t" r="r" b="b"/>
              <a:pathLst>
                <a:path w="171450" h="83820">
                  <a:moveTo>
                    <a:pt x="0" y="83820"/>
                  </a:moveTo>
                  <a:lnTo>
                    <a:pt x="171030" y="0"/>
                  </a:lnTo>
                </a:path>
              </a:pathLst>
            </a:custGeom>
            <a:ln w="3175">
              <a:solidFill>
                <a:srgbClr val="A8D3AF"/>
              </a:solidFill>
            </a:ln>
          </p:spPr>
          <p:txBody>
            <a:bodyPr wrap="square" lIns="0" tIns="0" rIns="0" bIns="0" rtlCol="0"/>
            <a:lstStyle/>
            <a:p>
              <a:endParaRPr/>
            </a:p>
          </p:txBody>
        </p:sp>
        <p:sp>
          <p:nvSpPr>
            <p:cNvPr id="398" name="object 942"/>
            <p:cNvSpPr/>
            <p:nvPr/>
          </p:nvSpPr>
          <p:spPr>
            <a:xfrm>
              <a:off x="539683" y="415325"/>
              <a:ext cx="59055" cy="142875"/>
            </a:xfrm>
            <a:custGeom>
              <a:avLst/>
              <a:gdLst/>
              <a:ahLst/>
              <a:cxnLst/>
              <a:rect l="l" t="t" r="r" b="b"/>
              <a:pathLst>
                <a:path w="59054" h="142875">
                  <a:moveTo>
                    <a:pt x="0" y="142671"/>
                  </a:moveTo>
                  <a:lnTo>
                    <a:pt x="58762" y="0"/>
                  </a:lnTo>
                </a:path>
              </a:pathLst>
            </a:custGeom>
            <a:ln w="3175">
              <a:solidFill>
                <a:srgbClr val="A8D3AF"/>
              </a:solidFill>
            </a:ln>
          </p:spPr>
          <p:txBody>
            <a:bodyPr wrap="square" lIns="0" tIns="0" rIns="0" bIns="0" rtlCol="0"/>
            <a:lstStyle/>
            <a:p>
              <a:endParaRPr/>
            </a:p>
          </p:txBody>
        </p:sp>
        <p:sp>
          <p:nvSpPr>
            <p:cNvPr id="399" name="object 943"/>
            <p:cNvSpPr/>
            <p:nvPr/>
          </p:nvSpPr>
          <p:spPr>
            <a:xfrm>
              <a:off x="685342" y="223941"/>
              <a:ext cx="123825" cy="38100"/>
            </a:xfrm>
            <a:custGeom>
              <a:avLst/>
              <a:gdLst/>
              <a:ahLst/>
              <a:cxnLst/>
              <a:rect l="l" t="t" r="r" b="b"/>
              <a:pathLst>
                <a:path w="123825" h="38100">
                  <a:moveTo>
                    <a:pt x="0" y="0"/>
                  </a:moveTo>
                  <a:lnTo>
                    <a:pt x="123736" y="37820"/>
                  </a:lnTo>
                </a:path>
              </a:pathLst>
            </a:custGeom>
            <a:ln w="3175">
              <a:solidFill>
                <a:srgbClr val="A8D3AF"/>
              </a:solidFill>
            </a:ln>
          </p:spPr>
          <p:txBody>
            <a:bodyPr wrap="square" lIns="0" tIns="0" rIns="0" bIns="0" rtlCol="0"/>
            <a:lstStyle/>
            <a:p>
              <a:endParaRPr/>
            </a:p>
          </p:txBody>
        </p:sp>
        <p:sp>
          <p:nvSpPr>
            <p:cNvPr id="400" name="object 944"/>
            <p:cNvSpPr/>
            <p:nvPr/>
          </p:nvSpPr>
          <p:spPr>
            <a:xfrm>
              <a:off x="495809" y="134076"/>
              <a:ext cx="200660" cy="124460"/>
            </a:xfrm>
            <a:custGeom>
              <a:avLst/>
              <a:gdLst/>
              <a:ahLst/>
              <a:cxnLst/>
              <a:rect l="l" t="t" r="r" b="b"/>
              <a:pathLst>
                <a:path w="200659" h="124460">
                  <a:moveTo>
                    <a:pt x="200266" y="0"/>
                  </a:moveTo>
                  <a:lnTo>
                    <a:pt x="0" y="124332"/>
                  </a:lnTo>
                </a:path>
              </a:pathLst>
            </a:custGeom>
            <a:ln w="3175">
              <a:solidFill>
                <a:srgbClr val="A8D3AF"/>
              </a:solidFill>
            </a:ln>
          </p:spPr>
          <p:txBody>
            <a:bodyPr wrap="square" lIns="0" tIns="0" rIns="0" bIns="0" rtlCol="0"/>
            <a:lstStyle/>
            <a:p>
              <a:endParaRPr/>
            </a:p>
          </p:txBody>
        </p:sp>
        <p:sp>
          <p:nvSpPr>
            <p:cNvPr id="401" name="object 945"/>
            <p:cNvSpPr/>
            <p:nvPr/>
          </p:nvSpPr>
          <p:spPr>
            <a:xfrm>
              <a:off x="554352" y="150351"/>
              <a:ext cx="283845" cy="107950"/>
            </a:xfrm>
            <a:custGeom>
              <a:avLst/>
              <a:gdLst/>
              <a:ahLst/>
              <a:cxnLst/>
              <a:rect l="l" t="t" r="r" b="b"/>
              <a:pathLst>
                <a:path w="283844" h="107950">
                  <a:moveTo>
                    <a:pt x="0" y="107454"/>
                  </a:moveTo>
                  <a:lnTo>
                    <a:pt x="283375" y="0"/>
                  </a:lnTo>
                </a:path>
              </a:pathLst>
            </a:custGeom>
            <a:ln w="3175">
              <a:solidFill>
                <a:srgbClr val="A8D3AF"/>
              </a:solidFill>
            </a:ln>
          </p:spPr>
          <p:txBody>
            <a:bodyPr wrap="square" lIns="0" tIns="0" rIns="0" bIns="0" rtlCol="0"/>
            <a:lstStyle/>
            <a:p>
              <a:endParaRPr/>
            </a:p>
          </p:txBody>
        </p:sp>
        <p:sp>
          <p:nvSpPr>
            <p:cNvPr id="402" name="object 946"/>
            <p:cNvSpPr/>
            <p:nvPr/>
          </p:nvSpPr>
          <p:spPr>
            <a:xfrm>
              <a:off x="685342" y="223941"/>
              <a:ext cx="53340" cy="83820"/>
            </a:xfrm>
            <a:custGeom>
              <a:avLst/>
              <a:gdLst/>
              <a:ahLst/>
              <a:cxnLst/>
              <a:rect l="l" t="t" r="r" b="b"/>
              <a:pathLst>
                <a:path w="53340" h="83820">
                  <a:moveTo>
                    <a:pt x="0" y="0"/>
                  </a:moveTo>
                  <a:lnTo>
                    <a:pt x="52730" y="83591"/>
                  </a:lnTo>
                </a:path>
              </a:pathLst>
            </a:custGeom>
            <a:ln w="3175">
              <a:solidFill>
                <a:srgbClr val="A8D3AF"/>
              </a:solidFill>
            </a:ln>
          </p:spPr>
          <p:txBody>
            <a:bodyPr wrap="square" lIns="0" tIns="0" rIns="0" bIns="0" rtlCol="0"/>
            <a:lstStyle/>
            <a:p>
              <a:endParaRPr/>
            </a:p>
          </p:txBody>
        </p:sp>
        <p:sp>
          <p:nvSpPr>
            <p:cNvPr id="403" name="object 947"/>
            <p:cNvSpPr/>
            <p:nvPr/>
          </p:nvSpPr>
          <p:spPr>
            <a:xfrm>
              <a:off x="749240" y="194147"/>
              <a:ext cx="73660" cy="21590"/>
            </a:xfrm>
            <a:custGeom>
              <a:avLst/>
              <a:gdLst/>
              <a:ahLst/>
              <a:cxnLst/>
              <a:rect l="l" t="t" r="r" b="b"/>
              <a:pathLst>
                <a:path w="73659" h="21589">
                  <a:moveTo>
                    <a:pt x="73406" y="21386"/>
                  </a:moveTo>
                  <a:lnTo>
                    <a:pt x="0" y="0"/>
                  </a:lnTo>
                </a:path>
              </a:pathLst>
            </a:custGeom>
            <a:ln w="3175">
              <a:solidFill>
                <a:srgbClr val="A8D3AF"/>
              </a:solidFill>
            </a:ln>
          </p:spPr>
          <p:txBody>
            <a:bodyPr wrap="square" lIns="0" tIns="0" rIns="0" bIns="0" rtlCol="0"/>
            <a:lstStyle/>
            <a:p>
              <a:endParaRPr/>
            </a:p>
          </p:txBody>
        </p:sp>
        <p:sp>
          <p:nvSpPr>
            <p:cNvPr id="404" name="object 948"/>
            <p:cNvSpPr/>
            <p:nvPr/>
          </p:nvSpPr>
          <p:spPr>
            <a:xfrm>
              <a:off x="745375" y="144660"/>
              <a:ext cx="36195" cy="55244"/>
            </a:xfrm>
            <a:custGeom>
              <a:avLst/>
              <a:gdLst/>
              <a:ahLst/>
              <a:cxnLst/>
              <a:rect l="l" t="t" r="r" b="b"/>
              <a:pathLst>
                <a:path w="36195" h="55244">
                  <a:moveTo>
                    <a:pt x="35801" y="55156"/>
                  </a:moveTo>
                  <a:lnTo>
                    <a:pt x="0" y="0"/>
                  </a:lnTo>
                </a:path>
              </a:pathLst>
            </a:custGeom>
            <a:ln w="3175">
              <a:solidFill>
                <a:srgbClr val="A8D3AF"/>
              </a:solidFill>
            </a:ln>
          </p:spPr>
          <p:txBody>
            <a:bodyPr wrap="square" lIns="0" tIns="0" rIns="0" bIns="0" rtlCol="0"/>
            <a:lstStyle/>
            <a:p>
              <a:endParaRPr/>
            </a:p>
          </p:txBody>
        </p:sp>
        <p:sp>
          <p:nvSpPr>
            <p:cNvPr id="405" name="object 949"/>
            <p:cNvSpPr/>
            <p:nvPr/>
          </p:nvSpPr>
          <p:spPr>
            <a:xfrm>
              <a:off x="743742" y="144649"/>
              <a:ext cx="1905" cy="41910"/>
            </a:xfrm>
            <a:custGeom>
              <a:avLst/>
              <a:gdLst/>
              <a:ahLst/>
              <a:cxnLst/>
              <a:rect l="l" t="t" r="r" b="b"/>
              <a:pathLst>
                <a:path w="1904" h="41910">
                  <a:moveTo>
                    <a:pt x="0" y="41338"/>
                  </a:moveTo>
                  <a:lnTo>
                    <a:pt x="1625" y="0"/>
                  </a:lnTo>
                </a:path>
              </a:pathLst>
            </a:custGeom>
            <a:ln w="3175">
              <a:solidFill>
                <a:srgbClr val="A8D3AF"/>
              </a:solidFill>
            </a:ln>
          </p:spPr>
          <p:txBody>
            <a:bodyPr wrap="square" lIns="0" tIns="0" rIns="0" bIns="0" rtlCol="0"/>
            <a:lstStyle/>
            <a:p>
              <a:endParaRPr/>
            </a:p>
          </p:txBody>
        </p:sp>
        <p:sp>
          <p:nvSpPr>
            <p:cNvPr id="406" name="object 950"/>
            <p:cNvSpPr/>
            <p:nvPr/>
          </p:nvSpPr>
          <p:spPr>
            <a:xfrm>
              <a:off x="837719" y="150351"/>
              <a:ext cx="245745" cy="236220"/>
            </a:xfrm>
            <a:custGeom>
              <a:avLst/>
              <a:gdLst/>
              <a:ahLst/>
              <a:cxnLst/>
              <a:rect l="l" t="t" r="r" b="b"/>
              <a:pathLst>
                <a:path w="245744" h="236220">
                  <a:moveTo>
                    <a:pt x="0" y="0"/>
                  </a:moveTo>
                  <a:lnTo>
                    <a:pt x="245592" y="235635"/>
                  </a:lnTo>
                </a:path>
              </a:pathLst>
            </a:custGeom>
            <a:ln w="3175">
              <a:solidFill>
                <a:srgbClr val="A8D3AF"/>
              </a:solidFill>
            </a:ln>
          </p:spPr>
          <p:txBody>
            <a:bodyPr wrap="square" lIns="0" tIns="0" rIns="0" bIns="0" rtlCol="0"/>
            <a:lstStyle/>
            <a:p>
              <a:endParaRPr/>
            </a:p>
          </p:txBody>
        </p:sp>
        <p:sp>
          <p:nvSpPr>
            <p:cNvPr id="407" name="object 951"/>
            <p:cNvSpPr/>
            <p:nvPr/>
          </p:nvSpPr>
          <p:spPr>
            <a:xfrm>
              <a:off x="1032399" y="414346"/>
              <a:ext cx="246379" cy="197485"/>
            </a:xfrm>
            <a:custGeom>
              <a:avLst/>
              <a:gdLst/>
              <a:ahLst/>
              <a:cxnLst/>
              <a:rect l="l" t="t" r="r" b="b"/>
              <a:pathLst>
                <a:path w="246380" h="197484">
                  <a:moveTo>
                    <a:pt x="245960" y="0"/>
                  </a:moveTo>
                  <a:lnTo>
                    <a:pt x="0" y="196862"/>
                  </a:lnTo>
                </a:path>
              </a:pathLst>
            </a:custGeom>
            <a:ln w="3175">
              <a:solidFill>
                <a:srgbClr val="A8D3AF"/>
              </a:solidFill>
            </a:ln>
          </p:spPr>
          <p:txBody>
            <a:bodyPr wrap="square" lIns="0" tIns="0" rIns="0" bIns="0" rtlCol="0"/>
            <a:lstStyle/>
            <a:p>
              <a:endParaRPr/>
            </a:p>
          </p:txBody>
        </p:sp>
        <p:sp>
          <p:nvSpPr>
            <p:cNvPr id="408" name="object 952"/>
            <p:cNvSpPr/>
            <p:nvPr/>
          </p:nvSpPr>
          <p:spPr>
            <a:xfrm>
              <a:off x="1151444" y="362262"/>
              <a:ext cx="57150" cy="274320"/>
            </a:xfrm>
            <a:custGeom>
              <a:avLst/>
              <a:gdLst/>
              <a:ahLst/>
              <a:cxnLst/>
              <a:rect l="l" t="t" r="r" b="b"/>
              <a:pathLst>
                <a:path w="57150" h="274320">
                  <a:moveTo>
                    <a:pt x="0" y="0"/>
                  </a:moveTo>
                  <a:lnTo>
                    <a:pt x="56591" y="273799"/>
                  </a:lnTo>
                </a:path>
              </a:pathLst>
            </a:custGeom>
            <a:ln w="3175">
              <a:solidFill>
                <a:srgbClr val="A8D3AF"/>
              </a:solidFill>
            </a:ln>
          </p:spPr>
          <p:txBody>
            <a:bodyPr wrap="square" lIns="0" tIns="0" rIns="0" bIns="0" rtlCol="0"/>
            <a:lstStyle/>
            <a:p>
              <a:endParaRPr/>
            </a:p>
          </p:txBody>
        </p:sp>
        <p:sp>
          <p:nvSpPr>
            <p:cNvPr id="409" name="object 953"/>
            <p:cNvSpPr/>
            <p:nvPr/>
          </p:nvSpPr>
          <p:spPr>
            <a:xfrm>
              <a:off x="1119225" y="541722"/>
              <a:ext cx="115570" cy="48895"/>
            </a:xfrm>
            <a:custGeom>
              <a:avLst/>
              <a:gdLst/>
              <a:ahLst/>
              <a:cxnLst/>
              <a:rect l="l" t="t" r="r" b="b"/>
              <a:pathLst>
                <a:path w="115569" h="48895">
                  <a:moveTo>
                    <a:pt x="115519" y="48526"/>
                  </a:moveTo>
                  <a:lnTo>
                    <a:pt x="0" y="0"/>
                  </a:lnTo>
                </a:path>
              </a:pathLst>
            </a:custGeom>
            <a:ln w="3175">
              <a:solidFill>
                <a:srgbClr val="A8D3AF"/>
              </a:solidFill>
            </a:ln>
          </p:spPr>
          <p:txBody>
            <a:bodyPr wrap="square" lIns="0" tIns="0" rIns="0" bIns="0" rtlCol="0"/>
            <a:lstStyle/>
            <a:p>
              <a:endParaRPr/>
            </a:p>
          </p:txBody>
        </p:sp>
        <p:sp>
          <p:nvSpPr>
            <p:cNvPr id="410" name="object 954"/>
            <p:cNvSpPr/>
            <p:nvPr/>
          </p:nvSpPr>
          <p:spPr>
            <a:xfrm>
              <a:off x="1032404" y="536641"/>
              <a:ext cx="247015" cy="74930"/>
            </a:xfrm>
            <a:custGeom>
              <a:avLst/>
              <a:gdLst/>
              <a:ahLst/>
              <a:cxnLst/>
              <a:rect l="l" t="t" r="r" b="b"/>
              <a:pathLst>
                <a:path w="247015" h="74929">
                  <a:moveTo>
                    <a:pt x="246506" y="0"/>
                  </a:moveTo>
                  <a:lnTo>
                    <a:pt x="0" y="74561"/>
                  </a:lnTo>
                </a:path>
              </a:pathLst>
            </a:custGeom>
            <a:ln w="3175">
              <a:solidFill>
                <a:srgbClr val="A8D3AF"/>
              </a:solidFill>
            </a:ln>
          </p:spPr>
          <p:txBody>
            <a:bodyPr wrap="square" lIns="0" tIns="0" rIns="0" bIns="0" rtlCol="0"/>
            <a:lstStyle/>
            <a:p>
              <a:endParaRPr/>
            </a:p>
          </p:txBody>
        </p:sp>
        <p:sp>
          <p:nvSpPr>
            <p:cNvPr id="411" name="object 955"/>
            <p:cNvSpPr/>
            <p:nvPr/>
          </p:nvSpPr>
          <p:spPr>
            <a:xfrm>
              <a:off x="927039" y="595697"/>
              <a:ext cx="282575" cy="69850"/>
            </a:xfrm>
            <a:custGeom>
              <a:avLst/>
              <a:gdLst/>
              <a:ahLst/>
              <a:cxnLst/>
              <a:rect l="l" t="t" r="r" b="b"/>
              <a:pathLst>
                <a:path w="282575" h="69850">
                  <a:moveTo>
                    <a:pt x="282486" y="69659"/>
                  </a:moveTo>
                  <a:lnTo>
                    <a:pt x="0" y="0"/>
                  </a:lnTo>
                </a:path>
              </a:pathLst>
            </a:custGeom>
            <a:ln w="3175">
              <a:solidFill>
                <a:srgbClr val="A8D3AF"/>
              </a:solidFill>
            </a:ln>
          </p:spPr>
          <p:txBody>
            <a:bodyPr wrap="square" lIns="0" tIns="0" rIns="0" bIns="0" rtlCol="0"/>
            <a:lstStyle/>
            <a:p>
              <a:endParaRPr/>
            </a:p>
          </p:txBody>
        </p:sp>
        <p:sp>
          <p:nvSpPr>
            <p:cNvPr id="412" name="object 956"/>
            <p:cNvSpPr/>
            <p:nvPr/>
          </p:nvSpPr>
          <p:spPr>
            <a:xfrm>
              <a:off x="998802" y="386720"/>
              <a:ext cx="114935" cy="218440"/>
            </a:xfrm>
            <a:custGeom>
              <a:avLst/>
              <a:gdLst/>
              <a:ahLst/>
              <a:cxnLst/>
              <a:rect l="l" t="t" r="r" b="b"/>
              <a:pathLst>
                <a:path w="114934" h="218440">
                  <a:moveTo>
                    <a:pt x="0" y="218351"/>
                  </a:moveTo>
                  <a:lnTo>
                    <a:pt x="114439" y="0"/>
                  </a:lnTo>
                </a:path>
              </a:pathLst>
            </a:custGeom>
            <a:ln w="3175">
              <a:solidFill>
                <a:srgbClr val="A8D3AF"/>
              </a:solidFill>
            </a:ln>
          </p:spPr>
          <p:txBody>
            <a:bodyPr wrap="square" lIns="0" tIns="0" rIns="0" bIns="0" rtlCol="0"/>
            <a:lstStyle/>
            <a:p>
              <a:endParaRPr/>
            </a:p>
          </p:txBody>
        </p:sp>
        <p:sp>
          <p:nvSpPr>
            <p:cNvPr id="413" name="object 957"/>
            <p:cNvSpPr/>
            <p:nvPr/>
          </p:nvSpPr>
          <p:spPr>
            <a:xfrm>
              <a:off x="768394" y="7913"/>
              <a:ext cx="31115" cy="5080"/>
            </a:xfrm>
            <a:custGeom>
              <a:avLst/>
              <a:gdLst/>
              <a:ahLst/>
              <a:cxnLst/>
              <a:rect l="l" t="t" r="r" b="b"/>
              <a:pathLst>
                <a:path w="31115" h="5079">
                  <a:moveTo>
                    <a:pt x="30632" y="4546"/>
                  </a:moveTo>
                  <a:lnTo>
                    <a:pt x="0" y="0"/>
                  </a:lnTo>
                </a:path>
              </a:pathLst>
            </a:custGeom>
            <a:ln w="3175">
              <a:solidFill>
                <a:srgbClr val="A8D3AF"/>
              </a:solidFill>
            </a:ln>
          </p:spPr>
          <p:txBody>
            <a:bodyPr wrap="square" lIns="0" tIns="0" rIns="0" bIns="0" rtlCol="0"/>
            <a:lstStyle/>
            <a:p>
              <a:endParaRPr/>
            </a:p>
          </p:txBody>
        </p:sp>
        <p:sp>
          <p:nvSpPr>
            <p:cNvPr id="414" name="object 958"/>
            <p:cNvSpPr/>
            <p:nvPr/>
          </p:nvSpPr>
          <p:spPr>
            <a:xfrm>
              <a:off x="782313" y="0"/>
              <a:ext cx="17145" cy="12700"/>
            </a:xfrm>
            <a:custGeom>
              <a:avLst/>
              <a:gdLst/>
              <a:ahLst/>
              <a:cxnLst/>
              <a:rect l="l" t="t" r="r" b="b"/>
              <a:pathLst>
                <a:path w="17145" h="12700">
                  <a:moveTo>
                    <a:pt x="0" y="0"/>
                  </a:moveTo>
                  <a:lnTo>
                    <a:pt x="16713" y="12462"/>
                  </a:lnTo>
                </a:path>
              </a:pathLst>
            </a:custGeom>
            <a:ln w="3175">
              <a:solidFill>
                <a:srgbClr val="A8D3AF"/>
              </a:solidFill>
            </a:ln>
          </p:spPr>
          <p:txBody>
            <a:bodyPr wrap="square" lIns="0" tIns="0" rIns="0" bIns="0" rtlCol="0"/>
            <a:lstStyle/>
            <a:p>
              <a:endParaRPr/>
            </a:p>
          </p:txBody>
        </p:sp>
        <p:sp>
          <p:nvSpPr>
            <p:cNvPr id="415" name="object 959"/>
            <p:cNvSpPr/>
            <p:nvPr/>
          </p:nvSpPr>
          <p:spPr>
            <a:xfrm>
              <a:off x="768394" y="0"/>
              <a:ext cx="12065" cy="8255"/>
            </a:xfrm>
            <a:custGeom>
              <a:avLst/>
              <a:gdLst/>
              <a:ahLst/>
              <a:cxnLst/>
              <a:rect l="l" t="t" r="r" b="b"/>
              <a:pathLst>
                <a:path w="12065" h="8255">
                  <a:moveTo>
                    <a:pt x="11949" y="0"/>
                  </a:moveTo>
                  <a:lnTo>
                    <a:pt x="0" y="7908"/>
                  </a:lnTo>
                </a:path>
              </a:pathLst>
            </a:custGeom>
            <a:ln w="3175">
              <a:solidFill>
                <a:srgbClr val="A8D3AF"/>
              </a:solidFill>
            </a:ln>
          </p:spPr>
          <p:txBody>
            <a:bodyPr wrap="square" lIns="0" tIns="0" rIns="0" bIns="0" rtlCol="0"/>
            <a:lstStyle/>
            <a:p>
              <a:endParaRPr/>
            </a:p>
          </p:txBody>
        </p:sp>
        <p:sp>
          <p:nvSpPr>
            <p:cNvPr id="416" name="object 960"/>
            <p:cNvSpPr/>
            <p:nvPr/>
          </p:nvSpPr>
          <p:spPr>
            <a:xfrm>
              <a:off x="762842" y="2946"/>
              <a:ext cx="74295" cy="59690"/>
            </a:xfrm>
            <a:custGeom>
              <a:avLst/>
              <a:gdLst/>
              <a:ahLst/>
              <a:cxnLst/>
              <a:rect l="l" t="t" r="r" b="b"/>
              <a:pathLst>
                <a:path w="74294" h="59690">
                  <a:moveTo>
                    <a:pt x="73939" y="0"/>
                  </a:moveTo>
                  <a:lnTo>
                    <a:pt x="0" y="59207"/>
                  </a:lnTo>
                </a:path>
              </a:pathLst>
            </a:custGeom>
            <a:ln w="3175">
              <a:solidFill>
                <a:srgbClr val="A8D3AF"/>
              </a:solidFill>
            </a:ln>
          </p:spPr>
          <p:txBody>
            <a:bodyPr wrap="square" lIns="0" tIns="0" rIns="0" bIns="0" rtlCol="0"/>
            <a:lstStyle/>
            <a:p>
              <a:endParaRPr/>
            </a:p>
          </p:txBody>
        </p:sp>
        <p:sp>
          <p:nvSpPr>
            <p:cNvPr id="417" name="object 961"/>
            <p:cNvSpPr/>
            <p:nvPr/>
          </p:nvSpPr>
          <p:spPr>
            <a:xfrm>
              <a:off x="799019" y="12466"/>
              <a:ext cx="352425" cy="349885"/>
            </a:xfrm>
            <a:custGeom>
              <a:avLst/>
              <a:gdLst/>
              <a:ahLst/>
              <a:cxnLst/>
              <a:rect l="l" t="t" r="r" b="b"/>
              <a:pathLst>
                <a:path w="352425" h="349885">
                  <a:moveTo>
                    <a:pt x="352425" y="349796"/>
                  </a:moveTo>
                  <a:lnTo>
                    <a:pt x="0" y="0"/>
                  </a:lnTo>
                </a:path>
              </a:pathLst>
            </a:custGeom>
            <a:ln w="3175">
              <a:solidFill>
                <a:srgbClr val="A8D3AF"/>
              </a:solidFill>
            </a:ln>
          </p:spPr>
          <p:txBody>
            <a:bodyPr wrap="square" lIns="0" tIns="0" rIns="0" bIns="0" rtlCol="0"/>
            <a:lstStyle/>
            <a:p>
              <a:endParaRPr/>
            </a:p>
          </p:txBody>
        </p:sp>
        <p:sp>
          <p:nvSpPr>
            <p:cNvPr id="418" name="object 962"/>
            <p:cNvSpPr/>
            <p:nvPr/>
          </p:nvSpPr>
          <p:spPr>
            <a:xfrm>
              <a:off x="821921" y="268456"/>
              <a:ext cx="19050" cy="22860"/>
            </a:xfrm>
            <a:custGeom>
              <a:avLst/>
              <a:gdLst/>
              <a:ahLst/>
              <a:cxnLst/>
              <a:rect l="l" t="t" r="r" b="b"/>
              <a:pathLst>
                <a:path w="19050" h="22860">
                  <a:moveTo>
                    <a:pt x="0" y="22758"/>
                  </a:moveTo>
                  <a:lnTo>
                    <a:pt x="18999" y="0"/>
                  </a:lnTo>
                </a:path>
              </a:pathLst>
            </a:custGeom>
            <a:ln w="3175">
              <a:solidFill>
                <a:srgbClr val="A8D3AF"/>
              </a:solidFill>
            </a:ln>
          </p:spPr>
          <p:txBody>
            <a:bodyPr wrap="square" lIns="0" tIns="0" rIns="0" bIns="0" rtlCol="0"/>
            <a:lstStyle/>
            <a:p>
              <a:endParaRPr/>
            </a:p>
          </p:txBody>
        </p:sp>
        <p:sp>
          <p:nvSpPr>
            <p:cNvPr id="419" name="object 963"/>
            <p:cNvSpPr/>
            <p:nvPr/>
          </p:nvSpPr>
          <p:spPr>
            <a:xfrm>
              <a:off x="795277" y="254388"/>
              <a:ext cx="32384" cy="52705"/>
            </a:xfrm>
            <a:custGeom>
              <a:avLst/>
              <a:gdLst/>
              <a:ahLst/>
              <a:cxnLst/>
              <a:rect l="l" t="t" r="r" b="b"/>
              <a:pathLst>
                <a:path w="32384" h="52704">
                  <a:moveTo>
                    <a:pt x="32296" y="0"/>
                  </a:moveTo>
                  <a:lnTo>
                    <a:pt x="0" y="52641"/>
                  </a:lnTo>
                </a:path>
              </a:pathLst>
            </a:custGeom>
            <a:ln w="3175">
              <a:solidFill>
                <a:srgbClr val="A8D3AF"/>
              </a:solidFill>
            </a:ln>
          </p:spPr>
          <p:txBody>
            <a:bodyPr wrap="square" lIns="0" tIns="0" rIns="0" bIns="0" rtlCol="0"/>
            <a:lstStyle/>
            <a:p>
              <a:endParaRPr/>
            </a:p>
          </p:txBody>
        </p:sp>
        <p:sp>
          <p:nvSpPr>
            <p:cNvPr id="420" name="object 964"/>
            <p:cNvSpPr/>
            <p:nvPr/>
          </p:nvSpPr>
          <p:spPr>
            <a:xfrm>
              <a:off x="738088" y="291215"/>
              <a:ext cx="84455" cy="16510"/>
            </a:xfrm>
            <a:custGeom>
              <a:avLst/>
              <a:gdLst/>
              <a:ahLst/>
              <a:cxnLst/>
              <a:rect l="l" t="t" r="r" b="b"/>
              <a:pathLst>
                <a:path w="84455" h="16510">
                  <a:moveTo>
                    <a:pt x="83832" y="0"/>
                  </a:moveTo>
                  <a:lnTo>
                    <a:pt x="0" y="16319"/>
                  </a:lnTo>
                </a:path>
              </a:pathLst>
            </a:custGeom>
            <a:ln w="3175">
              <a:solidFill>
                <a:srgbClr val="A8D3AF"/>
              </a:solidFill>
            </a:ln>
          </p:spPr>
          <p:txBody>
            <a:bodyPr wrap="square" lIns="0" tIns="0" rIns="0" bIns="0" rtlCol="0"/>
            <a:lstStyle/>
            <a:p>
              <a:endParaRPr/>
            </a:p>
          </p:txBody>
        </p:sp>
        <p:sp>
          <p:nvSpPr>
            <p:cNvPr id="421" name="object 965"/>
            <p:cNvSpPr/>
            <p:nvPr/>
          </p:nvSpPr>
          <p:spPr>
            <a:xfrm>
              <a:off x="918777" y="0"/>
              <a:ext cx="151765" cy="159385"/>
            </a:xfrm>
            <a:custGeom>
              <a:avLst/>
              <a:gdLst/>
              <a:ahLst/>
              <a:cxnLst/>
              <a:rect l="l" t="t" r="r" b="b"/>
              <a:pathLst>
                <a:path w="151765" h="159385">
                  <a:moveTo>
                    <a:pt x="151220" y="159350"/>
                  </a:moveTo>
                  <a:lnTo>
                    <a:pt x="0" y="0"/>
                  </a:lnTo>
                </a:path>
              </a:pathLst>
            </a:custGeom>
            <a:ln w="3175">
              <a:solidFill>
                <a:srgbClr val="A8D3AF"/>
              </a:solidFill>
            </a:ln>
          </p:spPr>
          <p:txBody>
            <a:bodyPr wrap="square" lIns="0" tIns="0" rIns="0" bIns="0" rtlCol="0"/>
            <a:lstStyle/>
            <a:p>
              <a:endParaRPr/>
            </a:p>
          </p:txBody>
        </p:sp>
        <p:sp>
          <p:nvSpPr>
            <p:cNvPr id="422" name="object 966"/>
            <p:cNvSpPr/>
            <p:nvPr/>
          </p:nvSpPr>
          <p:spPr>
            <a:xfrm>
              <a:off x="836781" y="2946"/>
              <a:ext cx="240029" cy="233045"/>
            </a:xfrm>
            <a:custGeom>
              <a:avLst/>
              <a:gdLst/>
              <a:ahLst/>
              <a:cxnLst/>
              <a:rect l="l" t="t" r="r" b="b"/>
              <a:pathLst>
                <a:path w="240030" h="233045">
                  <a:moveTo>
                    <a:pt x="0" y="0"/>
                  </a:moveTo>
                  <a:lnTo>
                    <a:pt x="239547" y="232511"/>
                  </a:lnTo>
                </a:path>
              </a:pathLst>
            </a:custGeom>
            <a:ln w="3175">
              <a:solidFill>
                <a:srgbClr val="A8D3AF"/>
              </a:solidFill>
            </a:ln>
          </p:spPr>
          <p:txBody>
            <a:bodyPr wrap="square" lIns="0" tIns="0" rIns="0" bIns="0" rtlCol="0"/>
            <a:lstStyle/>
            <a:p>
              <a:endParaRPr/>
            </a:p>
          </p:txBody>
        </p:sp>
        <p:sp>
          <p:nvSpPr>
            <p:cNvPr id="423" name="object 967"/>
            <p:cNvSpPr/>
            <p:nvPr/>
          </p:nvSpPr>
          <p:spPr>
            <a:xfrm>
              <a:off x="873895" y="0"/>
              <a:ext cx="199390" cy="193040"/>
            </a:xfrm>
            <a:custGeom>
              <a:avLst/>
              <a:gdLst/>
              <a:ahLst/>
              <a:cxnLst/>
              <a:rect l="l" t="t" r="r" b="b"/>
              <a:pathLst>
                <a:path w="199390" h="193040">
                  <a:moveTo>
                    <a:pt x="0" y="0"/>
                  </a:moveTo>
                  <a:lnTo>
                    <a:pt x="198883" y="192766"/>
                  </a:lnTo>
                </a:path>
              </a:pathLst>
            </a:custGeom>
            <a:ln w="3175">
              <a:solidFill>
                <a:srgbClr val="A8D3AF"/>
              </a:solidFill>
            </a:ln>
          </p:spPr>
          <p:txBody>
            <a:bodyPr wrap="square" lIns="0" tIns="0" rIns="0" bIns="0" rtlCol="0"/>
            <a:lstStyle/>
            <a:p>
              <a:endParaRPr/>
            </a:p>
          </p:txBody>
        </p:sp>
        <p:sp>
          <p:nvSpPr>
            <p:cNvPr id="424" name="object 968"/>
            <p:cNvSpPr/>
            <p:nvPr/>
          </p:nvSpPr>
          <p:spPr>
            <a:xfrm>
              <a:off x="1148546" y="191130"/>
              <a:ext cx="122555" cy="213995"/>
            </a:xfrm>
            <a:custGeom>
              <a:avLst/>
              <a:gdLst/>
              <a:ahLst/>
              <a:cxnLst/>
              <a:rect l="l" t="t" r="r" b="b"/>
              <a:pathLst>
                <a:path w="122555" h="213995">
                  <a:moveTo>
                    <a:pt x="0" y="0"/>
                  </a:moveTo>
                  <a:lnTo>
                    <a:pt x="122085" y="213753"/>
                  </a:lnTo>
                </a:path>
              </a:pathLst>
            </a:custGeom>
            <a:ln w="3175">
              <a:solidFill>
                <a:srgbClr val="A8D3AF"/>
              </a:solidFill>
            </a:ln>
          </p:spPr>
          <p:txBody>
            <a:bodyPr wrap="square" lIns="0" tIns="0" rIns="0" bIns="0" rtlCol="0"/>
            <a:lstStyle/>
            <a:p>
              <a:endParaRPr/>
            </a:p>
          </p:txBody>
        </p:sp>
        <p:sp>
          <p:nvSpPr>
            <p:cNvPr id="425" name="object 969"/>
            <p:cNvSpPr/>
            <p:nvPr/>
          </p:nvSpPr>
          <p:spPr>
            <a:xfrm>
              <a:off x="1190392" y="190691"/>
              <a:ext cx="172720" cy="153670"/>
            </a:xfrm>
            <a:custGeom>
              <a:avLst/>
              <a:gdLst/>
              <a:ahLst/>
              <a:cxnLst/>
              <a:rect l="l" t="t" r="r" b="b"/>
              <a:pathLst>
                <a:path w="172719" h="153670">
                  <a:moveTo>
                    <a:pt x="0" y="0"/>
                  </a:moveTo>
                  <a:lnTo>
                    <a:pt x="172288" y="153492"/>
                  </a:lnTo>
                </a:path>
              </a:pathLst>
            </a:custGeom>
            <a:ln w="3175">
              <a:solidFill>
                <a:srgbClr val="A8D3AF"/>
              </a:solidFill>
            </a:ln>
          </p:spPr>
          <p:txBody>
            <a:bodyPr wrap="square" lIns="0" tIns="0" rIns="0" bIns="0" rtlCol="0"/>
            <a:lstStyle/>
            <a:p>
              <a:endParaRPr/>
            </a:p>
          </p:txBody>
        </p:sp>
        <p:sp>
          <p:nvSpPr>
            <p:cNvPr id="426" name="object 970"/>
            <p:cNvSpPr/>
            <p:nvPr/>
          </p:nvSpPr>
          <p:spPr>
            <a:xfrm>
              <a:off x="1278362" y="191428"/>
              <a:ext cx="24130" cy="223520"/>
            </a:xfrm>
            <a:custGeom>
              <a:avLst/>
              <a:gdLst/>
              <a:ahLst/>
              <a:cxnLst/>
              <a:rect l="l" t="t" r="r" b="b"/>
              <a:pathLst>
                <a:path w="24130" h="223520">
                  <a:moveTo>
                    <a:pt x="23837" y="0"/>
                  </a:moveTo>
                  <a:lnTo>
                    <a:pt x="0" y="222923"/>
                  </a:lnTo>
                </a:path>
              </a:pathLst>
            </a:custGeom>
            <a:ln w="3175">
              <a:solidFill>
                <a:srgbClr val="A8D3AF"/>
              </a:solidFill>
            </a:ln>
          </p:spPr>
          <p:txBody>
            <a:bodyPr wrap="square" lIns="0" tIns="0" rIns="0" bIns="0" rtlCol="0"/>
            <a:lstStyle/>
            <a:p>
              <a:endParaRPr/>
            </a:p>
          </p:txBody>
        </p:sp>
        <p:sp>
          <p:nvSpPr>
            <p:cNvPr id="427" name="object 971"/>
            <p:cNvSpPr/>
            <p:nvPr/>
          </p:nvSpPr>
          <p:spPr>
            <a:xfrm>
              <a:off x="1233145" y="149716"/>
              <a:ext cx="69215" cy="41910"/>
            </a:xfrm>
            <a:custGeom>
              <a:avLst/>
              <a:gdLst/>
              <a:ahLst/>
              <a:cxnLst/>
              <a:rect l="l" t="t" r="r" b="b"/>
              <a:pathLst>
                <a:path w="69215" h="41910">
                  <a:moveTo>
                    <a:pt x="0" y="0"/>
                  </a:moveTo>
                  <a:lnTo>
                    <a:pt x="69049" y="41719"/>
                  </a:lnTo>
                </a:path>
              </a:pathLst>
            </a:custGeom>
            <a:ln w="3175">
              <a:solidFill>
                <a:srgbClr val="A8D3AF"/>
              </a:solidFill>
            </a:ln>
          </p:spPr>
          <p:txBody>
            <a:bodyPr wrap="square" lIns="0" tIns="0" rIns="0" bIns="0" rtlCol="0"/>
            <a:lstStyle/>
            <a:p>
              <a:endParaRPr/>
            </a:p>
          </p:txBody>
        </p:sp>
        <p:sp>
          <p:nvSpPr>
            <p:cNvPr id="428" name="object 972"/>
            <p:cNvSpPr/>
            <p:nvPr/>
          </p:nvSpPr>
          <p:spPr>
            <a:xfrm>
              <a:off x="1171253" y="64216"/>
              <a:ext cx="62230" cy="85725"/>
            </a:xfrm>
            <a:custGeom>
              <a:avLst/>
              <a:gdLst/>
              <a:ahLst/>
              <a:cxnLst/>
              <a:rect l="l" t="t" r="r" b="b"/>
              <a:pathLst>
                <a:path w="62230" h="85725">
                  <a:moveTo>
                    <a:pt x="0" y="0"/>
                  </a:moveTo>
                  <a:lnTo>
                    <a:pt x="61887" y="85496"/>
                  </a:lnTo>
                </a:path>
              </a:pathLst>
            </a:custGeom>
            <a:ln w="3175">
              <a:solidFill>
                <a:srgbClr val="A8D3AF"/>
              </a:solidFill>
            </a:ln>
          </p:spPr>
          <p:txBody>
            <a:bodyPr wrap="square" lIns="0" tIns="0" rIns="0" bIns="0" rtlCol="0"/>
            <a:lstStyle/>
            <a:p>
              <a:endParaRPr/>
            </a:p>
          </p:txBody>
        </p:sp>
        <p:sp>
          <p:nvSpPr>
            <p:cNvPr id="429" name="object 973"/>
            <p:cNvSpPr/>
            <p:nvPr/>
          </p:nvSpPr>
          <p:spPr>
            <a:xfrm>
              <a:off x="1120823" y="107514"/>
              <a:ext cx="28575" cy="6350"/>
            </a:xfrm>
            <a:custGeom>
              <a:avLst/>
              <a:gdLst/>
              <a:ahLst/>
              <a:cxnLst/>
              <a:rect l="l" t="t" r="r" b="b"/>
              <a:pathLst>
                <a:path w="28575" h="6350">
                  <a:moveTo>
                    <a:pt x="0" y="6337"/>
                  </a:moveTo>
                  <a:lnTo>
                    <a:pt x="28397" y="0"/>
                  </a:lnTo>
                </a:path>
              </a:pathLst>
            </a:custGeom>
            <a:ln w="3175">
              <a:solidFill>
                <a:srgbClr val="A8D3AF"/>
              </a:solidFill>
            </a:ln>
          </p:spPr>
          <p:txBody>
            <a:bodyPr wrap="square" lIns="0" tIns="0" rIns="0" bIns="0" rtlCol="0"/>
            <a:lstStyle/>
            <a:p>
              <a:endParaRPr/>
            </a:p>
          </p:txBody>
        </p:sp>
        <p:sp>
          <p:nvSpPr>
            <p:cNvPr id="430" name="object 974"/>
            <p:cNvSpPr/>
            <p:nvPr/>
          </p:nvSpPr>
          <p:spPr>
            <a:xfrm>
              <a:off x="1090879" y="39608"/>
              <a:ext cx="58419" cy="67945"/>
            </a:xfrm>
            <a:custGeom>
              <a:avLst/>
              <a:gdLst/>
              <a:ahLst/>
              <a:cxnLst/>
              <a:rect l="l" t="t" r="r" b="b"/>
              <a:pathLst>
                <a:path w="58419" h="67945">
                  <a:moveTo>
                    <a:pt x="0" y="0"/>
                  </a:moveTo>
                  <a:lnTo>
                    <a:pt x="58343" y="67894"/>
                  </a:lnTo>
                </a:path>
              </a:pathLst>
            </a:custGeom>
            <a:ln w="3175">
              <a:solidFill>
                <a:srgbClr val="A8D3AF"/>
              </a:solidFill>
            </a:ln>
          </p:spPr>
          <p:txBody>
            <a:bodyPr wrap="square" lIns="0" tIns="0" rIns="0" bIns="0" rtlCol="0"/>
            <a:lstStyle/>
            <a:p>
              <a:endParaRPr/>
            </a:p>
          </p:txBody>
        </p:sp>
        <p:sp>
          <p:nvSpPr>
            <p:cNvPr id="431" name="object 975"/>
            <p:cNvSpPr/>
            <p:nvPr/>
          </p:nvSpPr>
          <p:spPr>
            <a:xfrm>
              <a:off x="1120830" y="9020"/>
              <a:ext cx="62865" cy="105410"/>
            </a:xfrm>
            <a:custGeom>
              <a:avLst/>
              <a:gdLst/>
              <a:ahLst/>
              <a:cxnLst/>
              <a:rect l="l" t="t" r="r" b="b"/>
              <a:pathLst>
                <a:path w="62865" h="105410">
                  <a:moveTo>
                    <a:pt x="62369" y="0"/>
                  </a:moveTo>
                  <a:lnTo>
                    <a:pt x="0" y="104825"/>
                  </a:lnTo>
                </a:path>
              </a:pathLst>
            </a:custGeom>
            <a:ln w="3175">
              <a:solidFill>
                <a:srgbClr val="A8D3AF"/>
              </a:solidFill>
            </a:ln>
          </p:spPr>
          <p:txBody>
            <a:bodyPr wrap="square" lIns="0" tIns="0" rIns="0" bIns="0" rtlCol="0"/>
            <a:lstStyle/>
            <a:p>
              <a:endParaRPr/>
            </a:p>
          </p:txBody>
        </p:sp>
        <p:sp>
          <p:nvSpPr>
            <p:cNvPr id="432" name="object 976"/>
            <p:cNvSpPr/>
            <p:nvPr/>
          </p:nvSpPr>
          <p:spPr>
            <a:xfrm>
              <a:off x="1215688" y="0"/>
              <a:ext cx="635" cy="635"/>
            </a:xfrm>
            <a:custGeom>
              <a:avLst/>
              <a:gdLst/>
              <a:ahLst/>
              <a:cxnLst/>
              <a:rect l="l" t="t" r="r" b="b"/>
              <a:pathLst>
                <a:path w="634" h="635">
                  <a:moveTo>
                    <a:pt x="0" y="120"/>
                  </a:moveTo>
                  <a:lnTo>
                    <a:pt x="282" y="0"/>
                  </a:lnTo>
                </a:path>
              </a:pathLst>
            </a:custGeom>
            <a:ln w="3175">
              <a:solidFill>
                <a:srgbClr val="A8D3AF"/>
              </a:solidFill>
            </a:ln>
          </p:spPr>
          <p:txBody>
            <a:bodyPr wrap="square" lIns="0" tIns="0" rIns="0" bIns="0" rtlCol="0"/>
            <a:lstStyle/>
            <a:p>
              <a:endParaRPr/>
            </a:p>
          </p:txBody>
        </p:sp>
        <p:sp>
          <p:nvSpPr>
            <p:cNvPr id="433" name="object 977"/>
            <p:cNvSpPr/>
            <p:nvPr/>
          </p:nvSpPr>
          <p:spPr>
            <a:xfrm>
              <a:off x="1351850" y="0"/>
              <a:ext cx="3175" cy="1905"/>
            </a:xfrm>
            <a:custGeom>
              <a:avLst/>
              <a:gdLst/>
              <a:ahLst/>
              <a:cxnLst/>
              <a:rect l="l" t="t" r="r" b="b"/>
              <a:pathLst>
                <a:path w="3175" h="1905">
                  <a:moveTo>
                    <a:pt x="2584" y="1499"/>
                  </a:moveTo>
                  <a:lnTo>
                    <a:pt x="0" y="0"/>
                  </a:lnTo>
                </a:path>
              </a:pathLst>
            </a:custGeom>
            <a:ln w="3175">
              <a:solidFill>
                <a:srgbClr val="A8D3AF"/>
              </a:solidFill>
            </a:ln>
          </p:spPr>
          <p:txBody>
            <a:bodyPr wrap="square" lIns="0" tIns="0" rIns="0" bIns="0" rtlCol="0"/>
            <a:lstStyle/>
            <a:p>
              <a:endParaRPr/>
            </a:p>
          </p:txBody>
        </p:sp>
        <p:sp>
          <p:nvSpPr>
            <p:cNvPr id="434" name="object 978"/>
            <p:cNvSpPr/>
            <p:nvPr/>
          </p:nvSpPr>
          <p:spPr>
            <a:xfrm>
              <a:off x="1171253" y="0"/>
              <a:ext cx="81280" cy="64769"/>
            </a:xfrm>
            <a:custGeom>
              <a:avLst/>
              <a:gdLst/>
              <a:ahLst/>
              <a:cxnLst/>
              <a:rect l="l" t="t" r="r" b="b"/>
              <a:pathLst>
                <a:path w="81280" h="64769">
                  <a:moveTo>
                    <a:pt x="0" y="64216"/>
                  </a:moveTo>
                  <a:lnTo>
                    <a:pt x="80839" y="0"/>
                  </a:lnTo>
                </a:path>
              </a:pathLst>
            </a:custGeom>
            <a:ln w="3175">
              <a:solidFill>
                <a:srgbClr val="A8D3AF"/>
              </a:solidFill>
            </a:ln>
          </p:spPr>
          <p:txBody>
            <a:bodyPr wrap="square" lIns="0" tIns="0" rIns="0" bIns="0" rtlCol="0"/>
            <a:lstStyle/>
            <a:p>
              <a:endParaRPr/>
            </a:p>
          </p:txBody>
        </p:sp>
        <p:sp>
          <p:nvSpPr>
            <p:cNvPr id="435" name="object 979"/>
            <p:cNvSpPr/>
            <p:nvPr/>
          </p:nvSpPr>
          <p:spPr>
            <a:xfrm>
              <a:off x="1012484" y="54061"/>
              <a:ext cx="57785" cy="105410"/>
            </a:xfrm>
            <a:custGeom>
              <a:avLst/>
              <a:gdLst/>
              <a:ahLst/>
              <a:cxnLst/>
              <a:rect l="l" t="t" r="r" b="b"/>
              <a:pathLst>
                <a:path w="57784" h="105410">
                  <a:moveTo>
                    <a:pt x="0" y="0"/>
                  </a:moveTo>
                  <a:lnTo>
                    <a:pt x="57518" y="105295"/>
                  </a:lnTo>
                </a:path>
              </a:pathLst>
            </a:custGeom>
            <a:ln w="3175">
              <a:solidFill>
                <a:srgbClr val="A8D3AF"/>
              </a:solidFill>
            </a:ln>
          </p:spPr>
          <p:txBody>
            <a:bodyPr wrap="square" lIns="0" tIns="0" rIns="0" bIns="0" rtlCol="0"/>
            <a:lstStyle/>
            <a:p>
              <a:endParaRPr/>
            </a:p>
          </p:txBody>
        </p:sp>
        <p:sp>
          <p:nvSpPr>
            <p:cNvPr id="436" name="object 980"/>
            <p:cNvSpPr/>
            <p:nvPr/>
          </p:nvSpPr>
          <p:spPr>
            <a:xfrm>
              <a:off x="1451439" y="0"/>
              <a:ext cx="9525" cy="33020"/>
            </a:xfrm>
            <a:custGeom>
              <a:avLst/>
              <a:gdLst/>
              <a:ahLst/>
              <a:cxnLst/>
              <a:rect l="l" t="t" r="r" b="b"/>
              <a:pathLst>
                <a:path w="9525" h="33020">
                  <a:moveTo>
                    <a:pt x="9449" y="32795"/>
                  </a:moveTo>
                  <a:lnTo>
                    <a:pt x="0" y="0"/>
                  </a:lnTo>
                </a:path>
              </a:pathLst>
            </a:custGeom>
            <a:ln w="3175">
              <a:solidFill>
                <a:srgbClr val="A8D3AF"/>
              </a:solidFill>
            </a:ln>
          </p:spPr>
          <p:txBody>
            <a:bodyPr wrap="square" lIns="0" tIns="0" rIns="0" bIns="0" rtlCol="0"/>
            <a:lstStyle/>
            <a:p>
              <a:endParaRPr/>
            </a:p>
          </p:txBody>
        </p:sp>
        <p:sp>
          <p:nvSpPr>
            <p:cNvPr id="437" name="object 981"/>
            <p:cNvSpPr/>
            <p:nvPr/>
          </p:nvSpPr>
          <p:spPr>
            <a:xfrm>
              <a:off x="1353419" y="792745"/>
              <a:ext cx="35560" cy="20320"/>
            </a:xfrm>
            <a:custGeom>
              <a:avLst/>
              <a:gdLst/>
              <a:ahLst/>
              <a:cxnLst/>
              <a:rect l="l" t="t" r="r" b="b"/>
              <a:pathLst>
                <a:path w="35559" h="20319">
                  <a:moveTo>
                    <a:pt x="0" y="20078"/>
                  </a:moveTo>
                  <a:lnTo>
                    <a:pt x="35496" y="0"/>
                  </a:lnTo>
                </a:path>
              </a:pathLst>
            </a:custGeom>
            <a:ln w="3175">
              <a:solidFill>
                <a:srgbClr val="A8D3AF"/>
              </a:solidFill>
            </a:ln>
          </p:spPr>
          <p:txBody>
            <a:bodyPr wrap="square" lIns="0" tIns="0" rIns="0" bIns="0" rtlCol="0"/>
            <a:lstStyle/>
            <a:p>
              <a:endParaRPr/>
            </a:p>
          </p:txBody>
        </p:sp>
        <p:sp>
          <p:nvSpPr>
            <p:cNvPr id="438" name="object 982"/>
            <p:cNvSpPr/>
            <p:nvPr/>
          </p:nvSpPr>
          <p:spPr>
            <a:xfrm>
              <a:off x="1326546" y="799772"/>
              <a:ext cx="86360" cy="9525"/>
            </a:xfrm>
            <a:custGeom>
              <a:avLst/>
              <a:gdLst/>
              <a:ahLst/>
              <a:cxnLst/>
              <a:rect l="l" t="t" r="r" b="b"/>
              <a:pathLst>
                <a:path w="86359" h="9525">
                  <a:moveTo>
                    <a:pt x="0" y="8928"/>
                  </a:moveTo>
                  <a:lnTo>
                    <a:pt x="86182" y="0"/>
                  </a:lnTo>
                </a:path>
              </a:pathLst>
            </a:custGeom>
            <a:ln w="3175">
              <a:solidFill>
                <a:srgbClr val="A8D3AF"/>
              </a:solidFill>
            </a:ln>
          </p:spPr>
          <p:txBody>
            <a:bodyPr wrap="square" lIns="0" tIns="0" rIns="0" bIns="0" rtlCol="0"/>
            <a:lstStyle/>
            <a:p>
              <a:endParaRPr/>
            </a:p>
          </p:txBody>
        </p:sp>
        <p:sp>
          <p:nvSpPr>
            <p:cNvPr id="439" name="object 983"/>
            <p:cNvSpPr/>
            <p:nvPr/>
          </p:nvSpPr>
          <p:spPr>
            <a:xfrm>
              <a:off x="1328868" y="777255"/>
              <a:ext cx="22225" cy="40640"/>
            </a:xfrm>
            <a:custGeom>
              <a:avLst/>
              <a:gdLst/>
              <a:ahLst/>
              <a:cxnLst/>
              <a:rect l="l" t="t" r="r" b="b"/>
              <a:pathLst>
                <a:path w="22225" h="40640">
                  <a:moveTo>
                    <a:pt x="22148" y="40284"/>
                  </a:moveTo>
                  <a:lnTo>
                    <a:pt x="0" y="0"/>
                  </a:lnTo>
                </a:path>
              </a:pathLst>
            </a:custGeom>
            <a:ln w="3175">
              <a:solidFill>
                <a:srgbClr val="A8D3AF"/>
              </a:solidFill>
            </a:ln>
          </p:spPr>
          <p:txBody>
            <a:bodyPr wrap="square" lIns="0" tIns="0" rIns="0" bIns="0" rtlCol="0"/>
            <a:lstStyle/>
            <a:p>
              <a:endParaRPr/>
            </a:p>
          </p:txBody>
        </p:sp>
        <p:sp>
          <p:nvSpPr>
            <p:cNvPr id="440" name="object 984"/>
            <p:cNvSpPr/>
            <p:nvPr/>
          </p:nvSpPr>
          <p:spPr>
            <a:xfrm>
              <a:off x="1350657" y="733190"/>
              <a:ext cx="635" cy="84455"/>
            </a:xfrm>
            <a:custGeom>
              <a:avLst/>
              <a:gdLst/>
              <a:ahLst/>
              <a:cxnLst/>
              <a:rect l="l" t="t" r="r" b="b"/>
              <a:pathLst>
                <a:path w="634" h="84455">
                  <a:moveTo>
                    <a:pt x="0" y="0"/>
                  </a:moveTo>
                  <a:lnTo>
                    <a:pt x="355" y="84353"/>
                  </a:lnTo>
                </a:path>
              </a:pathLst>
            </a:custGeom>
            <a:ln w="3175">
              <a:solidFill>
                <a:srgbClr val="A8D3AF"/>
              </a:solidFill>
            </a:ln>
          </p:spPr>
          <p:txBody>
            <a:bodyPr wrap="square" lIns="0" tIns="0" rIns="0" bIns="0" rtlCol="0"/>
            <a:lstStyle/>
            <a:p>
              <a:endParaRPr/>
            </a:p>
          </p:txBody>
        </p:sp>
        <p:sp>
          <p:nvSpPr>
            <p:cNvPr id="441" name="object 985"/>
            <p:cNvSpPr/>
            <p:nvPr/>
          </p:nvSpPr>
          <p:spPr>
            <a:xfrm>
              <a:off x="1377652" y="672608"/>
              <a:ext cx="23495" cy="46990"/>
            </a:xfrm>
            <a:custGeom>
              <a:avLst/>
              <a:gdLst/>
              <a:ahLst/>
              <a:cxnLst/>
              <a:rect l="l" t="t" r="r" b="b"/>
              <a:pathLst>
                <a:path w="23494" h="46990">
                  <a:moveTo>
                    <a:pt x="0" y="46659"/>
                  </a:moveTo>
                  <a:lnTo>
                    <a:pt x="22974" y="0"/>
                  </a:lnTo>
                </a:path>
              </a:pathLst>
            </a:custGeom>
            <a:ln w="3175">
              <a:solidFill>
                <a:srgbClr val="A8D3AF"/>
              </a:solidFill>
            </a:ln>
          </p:spPr>
          <p:txBody>
            <a:bodyPr wrap="square" lIns="0" tIns="0" rIns="0" bIns="0" rtlCol="0"/>
            <a:lstStyle/>
            <a:p>
              <a:endParaRPr/>
            </a:p>
          </p:txBody>
        </p:sp>
        <p:sp>
          <p:nvSpPr>
            <p:cNvPr id="442" name="object 986"/>
            <p:cNvSpPr/>
            <p:nvPr/>
          </p:nvSpPr>
          <p:spPr>
            <a:xfrm>
              <a:off x="1474955" y="601342"/>
              <a:ext cx="6985" cy="15240"/>
            </a:xfrm>
            <a:custGeom>
              <a:avLst/>
              <a:gdLst/>
              <a:ahLst/>
              <a:cxnLst/>
              <a:rect l="l" t="t" r="r" b="b"/>
              <a:pathLst>
                <a:path w="6984" h="15240">
                  <a:moveTo>
                    <a:pt x="6451" y="15201"/>
                  </a:moveTo>
                  <a:lnTo>
                    <a:pt x="0" y="0"/>
                  </a:lnTo>
                </a:path>
              </a:pathLst>
            </a:custGeom>
            <a:ln w="3175">
              <a:solidFill>
                <a:srgbClr val="A8D3AF"/>
              </a:solidFill>
            </a:ln>
          </p:spPr>
          <p:txBody>
            <a:bodyPr wrap="square" lIns="0" tIns="0" rIns="0" bIns="0" rtlCol="0"/>
            <a:lstStyle/>
            <a:p>
              <a:endParaRPr/>
            </a:p>
          </p:txBody>
        </p:sp>
        <p:sp>
          <p:nvSpPr>
            <p:cNvPr id="443" name="object 987"/>
            <p:cNvSpPr/>
            <p:nvPr/>
          </p:nvSpPr>
          <p:spPr>
            <a:xfrm>
              <a:off x="1481404" y="580759"/>
              <a:ext cx="28575" cy="36195"/>
            </a:xfrm>
            <a:custGeom>
              <a:avLst/>
              <a:gdLst/>
              <a:ahLst/>
              <a:cxnLst/>
              <a:rect l="l" t="t" r="r" b="b"/>
              <a:pathLst>
                <a:path w="28575" h="36195">
                  <a:moveTo>
                    <a:pt x="28333" y="0"/>
                  </a:moveTo>
                  <a:lnTo>
                    <a:pt x="0" y="35788"/>
                  </a:lnTo>
                </a:path>
              </a:pathLst>
            </a:custGeom>
            <a:ln w="3175">
              <a:solidFill>
                <a:srgbClr val="A8D3AF"/>
              </a:solidFill>
            </a:ln>
          </p:spPr>
          <p:txBody>
            <a:bodyPr wrap="square" lIns="0" tIns="0" rIns="0" bIns="0" rtlCol="0"/>
            <a:lstStyle/>
            <a:p>
              <a:endParaRPr/>
            </a:p>
          </p:txBody>
        </p:sp>
        <p:sp>
          <p:nvSpPr>
            <p:cNvPr id="444" name="object 988"/>
            <p:cNvSpPr/>
            <p:nvPr/>
          </p:nvSpPr>
          <p:spPr>
            <a:xfrm>
              <a:off x="1509737" y="573937"/>
              <a:ext cx="32384" cy="6985"/>
            </a:xfrm>
            <a:custGeom>
              <a:avLst/>
              <a:gdLst/>
              <a:ahLst/>
              <a:cxnLst/>
              <a:rect l="l" t="t" r="r" b="b"/>
              <a:pathLst>
                <a:path w="32384" h="6984">
                  <a:moveTo>
                    <a:pt x="32245" y="0"/>
                  </a:moveTo>
                  <a:lnTo>
                    <a:pt x="0" y="6819"/>
                  </a:lnTo>
                </a:path>
              </a:pathLst>
            </a:custGeom>
            <a:ln w="3175">
              <a:solidFill>
                <a:srgbClr val="A8D3AF"/>
              </a:solidFill>
            </a:ln>
          </p:spPr>
          <p:txBody>
            <a:bodyPr wrap="square" lIns="0" tIns="0" rIns="0" bIns="0" rtlCol="0"/>
            <a:lstStyle/>
            <a:p>
              <a:endParaRPr/>
            </a:p>
          </p:txBody>
        </p:sp>
        <p:sp>
          <p:nvSpPr>
            <p:cNvPr id="445" name="object 989"/>
            <p:cNvSpPr/>
            <p:nvPr/>
          </p:nvSpPr>
          <p:spPr>
            <a:xfrm>
              <a:off x="1545777" y="548080"/>
              <a:ext cx="12700" cy="24130"/>
            </a:xfrm>
            <a:custGeom>
              <a:avLst/>
              <a:gdLst/>
              <a:ahLst/>
              <a:cxnLst/>
              <a:rect l="l" t="t" r="r" b="b"/>
              <a:pathLst>
                <a:path w="12700" h="24129">
                  <a:moveTo>
                    <a:pt x="12268" y="0"/>
                  </a:moveTo>
                  <a:lnTo>
                    <a:pt x="0" y="24053"/>
                  </a:lnTo>
                </a:path>
              </a:pathLst>
            </a:custGeom>
            <a:ln w="3175">
              <a:solidFill>
                <a:srgbClr val="A8D3AF"/>
              </a:solidFill>
            </a:ln>
          </p:spPr>
          <p:txBody>
            <a:bodyPr wrap="square" lIns="0" tIns="0" rIns="0" bIns="0" rtlCol="0"/>
            <a:lstStyle/>
            <a:p>
              <a:endParaRPr/>
            </a:p>
          </p:txBody>
        </p:sp>
        <p:sp>
          <p:nvSpPr>
            <p:cNvPr id="446" name="object 990"/>
            <p:cNvSpPr/>
            <p:nvPr/>
          </p:nvSpPr>
          <p:spPr>
            <a:xfrm>
              <a:off x="1558046" y="548075"/>
              <a:ext cx="36830" cy="1905"/>
            </a:xfrm>
            <a:custGeom>
              <a:avLst/>
              <a:gdLst/>
              <a:ahLst/>
              <a:cxnLst/>
              <a:rect l="l" t="t" r="r" b="b"/>
              <a:pathLst>
                <a:path w="36830" h="1904">
                  <a:moveTo>
                    <a:pt x="36347" y="1333"/>
                  </a:moveTo>
                  <a:lnTo>
                    <a:pt x="0" y="0"/>
                  </a:lnTo>
                </a:path>
              </a:pathLst>
            </a:custGeom>
            <a:ln w="3175">
              <a:solidFill>
                <a:srgbClr val="A8D3AF"/>
              </a:solidFill>
            </a:ln>
          </p:spPr>
          <p:txBody>
            <a:bodyPr wrap="square" lIns="0" tIns="0" rIns="0" bIns="0" rtlCol="0"/>
            <a:lstStyle/>
            <a:p>
              <a:endParaRPr/>
            </a:p>
          </p:txBody>
        </p:sp>
        <p:sp>
          <p:nvSpPr>
            <p:cNvPr id="447" name="object 991"/>
            <p:cNvSpPr/>
            <p:nvPr/>
          </p:nvSpPr>
          <p:spPr>
            <a:xfrm>
              <a:off x="1608115" y="526881"/>
              <a:ext cx="17145" cy="21590"/>
            </a:xfrm>
            <a:custGeom>
              <a:avLst/>
              <a:gdLst/>
              <a:ahLst/>
              <a:cxnLst/>
              <a:rect l="l" t="t" r="r" b="b"/>
              <a:pathLst>
                <a:path w="17144" h="21590">
                  <a:moveTo>
                    <a:pt x="0" y="0"/>
                  </a:moveTo>
                  <a:lnTo>
                    <a:pt x="16700" y="21056"/>
                  </a:lnTo>
                </a:path>
              </a:pathLst>
            </a:custGeom>
            <a:ln w="3175">
              <a:solidFill>
                <a:srgbClr val="A8D3AF"/>
              </a:solidFill>
            </a:ln>
          </p:spPr>
          <p:txBody>
            <a:bodyPr wrap="square" lIns="0" tIns="0" rIns="0" bIns="0" rtlCol="0"/>
            <a:lstStyle/>
            <a:p>
              <a:endParaRPr/>
            </a:p>
          </p:txBody>
        </p:sp>
        <p:sp>
          <p:nvSpPr>
            <p:cNvPr id="448" name="object 992"/>
            <p:cNvSpPr/>
            <p:nvPr/>
          </p:nvSpPr>
          <p:spPr>
            <a:xfrm>
              <a:off x="1594393" y="543566"/>
              <a:ext cx="67310" cy="6350"/>
            </a:xfrm>
            <a:custGeom>
              <a:avLst/>
              <a:gdLst/>
              <a:ahLst/>
              <a:cxnLst/>
              <a:rect l="l" t="t" r="r" b="b"/>
              <a:pathLst>
                <a:path w="67310" h="6350">
                  <a:moveTo>
                    <a:pt x="0" y="5842"/>
                  </a:moveTo>
                  <a:lnTo>
                    <a:pt x="67246" y="0"/>
                  </a:lnTo>
                </a:path>
              </a:pathLst>
            </a:custGeom>
            <a:ln w="3175">
              <a:solidFill>
                <a:srgbClr val="A8D3AF"/>
              </a:solidFill>
            </a:ln>
          </p:spPr>
          <p:txBody>
            <a:bodyPr wrap="square" lIns="0" tIns="0" rIns="0" bIns="0" rtlCol="0"/>
            <a:lstStyle/>
            <a:p>
              <a:endParaRPr/>
            </a:p>
          </p:txBody>
        </p:sp>
        <p:sp>
          <p:nvSpPr>
            <p:cNvPr id="449" name="object 993"/>
            <p:cNvSpPr/>
            <p:nvPr/>
          </p:nvSpPr>
          <p:spPr>
            <a:xfrm>
              <a:off x="1631467" y="527582"/>
              <a:ext cx="17780" cy="88265"/>
            </a:xfrm>
            <a:custGeom>
              <a:avLst/>
              <a:gdLst/>
              <a:ahLst/>
              <a:cxnLst/>
              <a:rect l="l" t="t" r="r" b="b"/>
              <a:pathLst>
                <a:path w="17780" h="88265">
                  <a:moveTo>
                    <a:pt x="17513" y="0"/>
                  </a:moveTo>
                  <a:lnTo>
                    <a:pt x="0" y="88112"/>
                  </a:lnTo>
                </a:path>
              </a:pathLst>
            </a:custGeom>
            <a:ln w="3175">
              <a:solidFill>
                <a:srgbClr val="A8D3AF"/>
              </a:solidFill>
            </a:ln>
          </p:spPr>
          <p:txBody>
            <a:bodyPr wrap="square" lIns="0" tIns="0" rIns="0" bIns="0" rtlCol="0"/>
            <a:lstStyle/>
            <a:p>
              <a:endParaRPr/>
            </a:p>
          </p:txBody>
        </p:sp>
        <p:sp>
          <p:nvSpPr>
            <p:cNvPr id="450" name="object 994"/>
            <p:cNvSpPr/>
            <p:nvPr/>
          </p:nvSpPr>
          <p:spPr>
            <a:xfrm>
              <a:off x="1648980" y="527584"/>
              <a:ext cx="6985" cy="44450"/>
            </a:xfrm>
            <a:custGeom>
              <a:avLst/>
              <a:gdLst/>
              <a:ahLst/>
              <a:cxnLst/>
              <a:rect l="l" t="t" r="r" b="b"/>
              <a:pathLst>
                <a:path w="6985" h="44450">
                  <a:moveTo>
                    <a:pt x="6388" y="44259"/>
                  </a:moveTo>
                  <a:lnTo>
                    <a:pt x="0" y="0"/>
                  </a:lnTo>
                </a:path>
              </a:pathLst>
            </a:custGeom>
            <a:ln w="3175">
              <a:solidFill>
                <a:srgbClr val="A8D3AF"/>
              </a:solidFill>
            </a:ln>
          </p:spPr>
          <p:txBody>
            <a:bodyPr wrap="square" lIns="0" tIns="0" rIns="0" bIns="0" rtlCol="0"/>
            <a:lstStyle/>
            <a:p>
              <a:endParaRPr/>
            </a:p>
          </p:txBody>
        </p:sp>
        <p:sp>
          <p:nvSpPr>
            <p:cNvPr id="451" name="object 995"/>
            <p:cNvSpPr/>
            <p:nvPr/>
          </p:nvSpPr>
          <p:spPr>
            <a:xfrm>
              <a:off x="1522083" y="389218"/>
              <a:ext cx="36830" cy="129539"/>
            </a:xfrm>
            <a:custGeom>
              <a:avLst/>
              <a:gdLst/>
              <a:ahLst/>
              <a:cxnLst/>
              <a:rect l="l" t="t" r="r" b="b"/>
              <a:pathLst>
                <a:path w="36830" h="129540">
                  <a:moveTo>
                    <a:pt x="36626" y="128993"/>
                  </a:moveTo>
                  <a:lnTo>
                    <a:pt x="0" y="0"/>
                  </a:lnTo>
                </a:path>
              </a:pathLst>
            </a:custGeom>
            <a:ln w="3175">
              <a:solidFill>
                <a:srgbClr val="A8D3AF"/>
              </a:solidFill>
            </a:ln>
          </p:spPr>
          <p:txBody>
            <a:bodyPr wrap="square" lIns="0" tIns="0" rIns="0" bIns="0" rtlCol="0"/>
            <a:lstStyle/>
            <a:p>
              <a:endParaRPr/>
            </a:p>
          </p:txBody>
        </p:sp>
        <p:sp>
          <p:nvSpPr>
            <p:cNvPr id="452" name="object 996"/>
            <p:cNvSpPr/>
            <p:nvPr/>
          </p:nvSpPr>
          <p:spPr>
            <a:xfrm>
              <a:off x="1274698" y="713949"/>
              <a:ext cx="76200" cy="19685"/>
            </a:xfrm>
            <a:custGeom>
              <a:avLst/>
              <a:gdLst/>
              <a:ahLst/>
              <a:cxnLst/>
              <a:rect l="l" t="t" r="r" b="b"/>
              <a:pathLst>
                <a:path w="76200" h="19684">
                  <a:moveTo>
                    <a:pt x="75958" y="19240"/>
                  </a:moveTo>
                  <a:lnTo>
                    <a:pt x="0" y="0"/>
                  </a:lnTo>
                </a:path>
              </a:pathLst>
            </a:custGeom>
            <a:ln w="3175">
              <a:solidFill>
                <a:srgbClr val="A8D3AF"/>
              </a:solidFill>
            </a:ln>
          </p:spPr>
          <p:txBody>
            <a:bodyPr wrap="square" lIns="0" tIns="0" rIns="0" bIns="0" rtlCol="0"/>
            <a:lstStyle/>
            <a:p>
              <a:endParaRPr/>
            </a:p>
          </p:txBody>
        </p:sp>
        <p:sp>
          <p:nvSpPr>
            <p:cNvPr id="453" name="object 997"/>
            <p:cNvSpPr/>
            <p:nvPr/>
          </p:nvSpPr>
          <p:spPr>
            <a:xfrm>
              <a:off x="1208041" y="636056"/>
              <a:ext cx="142875" cy="97155"/>
            </a:xfrm>
            <a:custGeom>
              <a:avLst/>
              <a:gdLst/>
              <a:ahLst/>
              <a:cxnLst/>
              <a:rect l="l" t="t" r="r" b="b"/>
              <a:pathLst>
                <a:path w="142875" h="97154">
                  <a:moveTo>
                    <a:pt x="0" y="0"/>
                  </a:moveTo>
                  <a:lnTo>
                    <a:pt x="142608" y="97129"/>
                  </a:lnTo>
                </a:path>
              </a:pathLst>
            </a:custGeom>
            <a:ln w="3175">
              <a:solidFill>
                <a:srgbClr val="A8D3AF"/>
              </a:solidFill>
            </a:ln>
          </p:spPr>
          <p:txBody>
            <a:bodyPr wrap="square" lIns="0" tIns="0" rIns="0" bIns="0" rtlCol="0"/>
            <a:lstStyle/>
            <a:p>
              <a:endParaRPr/>
            </a:p>
          </p:txBody>
        </p:sp>
        <p:sp>
          <p:nvSpPr>
            <p:cNvPr id="454" name="object 998"/>
            <p:cNvSpPr/>
            <p:nvPr/>
          </p:nvSpPr>
          <p:spPr>
            <a:xfrm>
              <a:off x="1308281" y="675179"/>
              <a:ext cx="88900" cy="6350"/>
            </a:xfrm>
            <a:custGeom>
              <a:avLst/>
              <a:gdLst/>
              <a:ahLst/>
              <a:cxnLst/>
              <a:rect l="l" t="t" r="r" b="b"/>
              <a:pathLst>
                <a:path w="88900" h="6350">
                  <a:moveTo>
                    <a:pt x="0" y="5753"/>
                  </a:moveTo>
                  <a:lnTo>
                    <a:pt x="88861" y="0"/>
                  </a:lnTo>
                </a:path>
              </a:pathLst>
            </a:custGeom>
            <a:ln w="3175">
              <a:solidFill>
                <a:srgbClr val="A8D3AF"/>
              </a:solidFill>
            </a:ln>
          </p:spPr>
          <p:txBody>
            <a:bodyPr wrap="square" lIns="0" tIns="0" rIns="0" bIns="0" rtlCol="0"/>
            <a:lstStyle/>
            <a:p>
              <a:endParaRPr/>
            </a:p>
          </p:txBody>
        </p:sp>
        <p:sp>
          <p:nvSpPr>
            <p:cNvPr id="455" name="object 999"/>
            <p:cNvSpPr/>
            <p:nvPr/>
          </p:nvSpPr>
          <p:spPr>
            <a:xfrm>
              <a:off x="1319297" y="670105"/>
              <a:ext cx="31750" cy="63500"/>
            </a:xfrm>
            <a:custGeom>
              <a:avLst/>
              <a:gdLst/>
              <a:ahLst/>
              <a:cxnLst/>
              <a:rect l="l" t="t" r="r" b="b"/>
              <a:pathLst>
                <a:path w="31750" h="63500">
                  <a:moveTo>
                    <a:pt x="0" y="0"/>
                  </a:moveTo>
                  <a:lnTo>
                    <a:pt x="31356" y="63080"/>
                  </a:lnTo>
                </a:path>
              </a:pathLst>
            </a:custGeom>
            <a:ln w="3175">
              <a:solidFill>
                <a:srgbClr val="A8D3AF"/>
              </a:solidFill>
            </a:ln>
          </p:spPr>
          <p:txBody>
            <a:bodyPr wrap="square" lIns="0" tIns="0" rIns="0" bIns="0" rtlCol="0"/>
            <a:lstStyle/>
            <a:p>
              <a:endParaRPr/>
            </a:p>
          </p:txBody>
        </p:sp>
        <p:sp>
          <p:nvSpPr>
            <p:cNvPr id="456" name="object 1000"/>
            <p:cNvSpPr/>
            <p:nvPr/>
          </p:nvSpPr>
          <p:spPr>
            <a:xfrm>
              <a:off x="1357657" y="651980"/>
              <a:ext cx="40005" cy="23495"/>
            </a:xfrm>
            <a:custGeom>
              <a:avLst/>
              <a:gdLst/>
              <a:ahLst/>
              <a:cxnLst/>
              <a:rect l="l" t="t" r="r" b="b"/>
              <a:pathLst>
                <a:path w="40005" h="23495">
                  <a:moveTo>
                    <a:pt x="0" y="0"/>
                  </a:moveTo>
                  <a:lnTo>
                    <a:pt x="39484" y="23202"/>
                  </a:lnTo>
                </a:path>
              </a:pathLst>
            </a:custGeom>
            <a:ln w="3175">
              <a:solidFill>
                <a:srgbClr val="A8D3AF"/>
              </a:solidFill>
            </a:ln>
          </p:spPr>
          <p:txBody>
            <a:bodyPr wrap="square" lIns="0" tIns="0" rIns="0" bIns="0" rtlCol="0"/>
            <a:lstStyle/>
            <a:p>
              <a:endParaRPr/>
            </a:p>
          </p:txBody>
        </p:sp>
        <p:sp>
          <p:nvSpPr>
            <p:cNvPr id="457" name="object 1001"/>
            <p:cNvSpPr/>
            <p:nvPr/>
          </p:nvSpPr>
          <p:spPr>
            <a:xfrm>
              <a:off x="1266883" y="721634"/>
              <a:ext cx="62230" cy="55880"/>
            </a:xfrm>
            <a:custGeom>
              <a:avLst/>
              <a:gdLst/>
              <a:ahLst/>
              <a:cxnLst/>
              <a:rect l="l" t="t" r="r" b="b"/>
              <a:pathLst>
                <a:path w="62230" h="55879">
                  <a:moveTo>
                    <a:pt x="0" y="0"/>
                  </a:moveTo>
                  <a:lnTo>
                    <a:pt x="61988" y="55626"/>
                  </a:lnTo>
                </a:path>
              </a:pathLst>
            </a:custGeom>
            <a:ln w="3175">
              <a:solidFill>
                <a:srgbClr val="A8D3AF"/>
              </a:solidFill>
            </a:ln>
          </p:spPr>
          <p:txBody>
            <a:bodyPr wrap="square" lIns="0" tIns="0" rIns="0" bIns="0" rtlCol="0"/>
            <a:lstStyle/>
            <a:p>
              <a:endParaRPr/>
            </a:p>
          </p:txBody>
        </p:sp>
        <p:sp>
          <p:nvSpPr>
            <p:cNvPr id="458" name="object 1002"/>
            <p:cNvSpPr/>
            <p:nvPr/>
          </p:nvSpPr>
          <p:spPr>
            <a:xfrm>
              <a:off x="1260551" y="727863"/>
              <a:ext cx="78740" cy="67945"/>
            </a:xfrm>
            <a:custGeom>
              <a:avLst/>
              <a:gdLst/>
              <a:ahLst/>
              <a:cxnLst/>
              <a:rect l="l" t="t" r="r" b="b"/>
              <a:pathLst>
                <a:path w="78740" h="67945">
                  <a:moveTo>
                    <a:pt x="0" y="0"/>
                  </a:moveTo>
                  <a:lnTo>
                    <a:pt x="78270" y="67487"/>
                  </a:lnTo>
                </a:path>
              </a:pathLst>
            </a:custGeom>
            <a:ln w="3175">
              <a:solidFill>
                <a:srgbClr val="A8D3AF"/>
              </a:solidFill>
            </a:ln>
          </p:spPr>
          <p:txBody>
            <a:bodyPr wrap="square" lIns="0" tIns="0" rIns="0" bIns="0" rtlCol="0"/>
            <a:lstStyle/>
            <a:p>
              <a:endParaRPr/>
            </a:p>
          </p:txBody>
        </p:sp>
        <p:sp>
          <p:nvSpPr>
            <p:cNvPr id="459" name="object 1003"/>
            <p:cNvSpPr/>
            <p:nvPr/>
          </p:nvSpPr>
          <p:spPr>
            <a:xfrm>
              <a:off x="1612999" y="618212"/>
              <a:ext cx="12700" cy="3175"/>
            </a:xfrm>
            <a:custGeom>
              <a:avLst/>
              <a:gdLst/>
              <a:ahLst/>
              <a:cxnLst/>
              <a:rect l="l" t="t" r="r" b="b"/>
              <a:pathLst>
                <a:path w="12700" h="3175">
                  <a:moveTo>
                    <a:pt x="12611" y="3048"/>
                  </a:moveTo>
                  <a:lnTo>
                    <a:pt x="0" y="0"/>
                  </a:lnTo>
                </a:path>
              </a:pathLst>
            </a:custGeom>
            <a:ln w="3175">
              <a:solidFill>
                <a:srgbClr val="A8D3AF"/>
              </a:solidFill>
            </a:ln>
          </p:spPr>
          <p:txBody>
            <a:bodyPr wrap="square" lIns="0" tIns="0" rIns="0" bIns="0" rtlCol="0"/>
            <a:lstStyle/>
            <a:p>
              <a:endParaRPr/>
            </a:p>
          </p:txBody>
        </p:sp>
        <p:sp>
          <p:nvSpPr>
            <p:cNvPr id="460" name="object 1004"/>
            <p:cNvSpPr/>
            <p:nvPr/>
          </p:nvSpPr>
          <p:spPr>
            <a:xfrm>
              <a:off x="1290167" y="454321"/>
              <a:ext cx="8890" cy="20955"/>
            </a:xfrm>
            <a:custGeom>
              <a:avLst/>
              <a:gdLst/>
              <a:ahLst/>
              <a:cxnLst/>
              <a:rect l="l" t="t" r="r" b="b"/>
              <a:pathLst>
                <a:path w="8890" h="20954">
                  <a:moveTo>
                    <a:pt x="8394" y="20662"/>
                  </a:moveTo>
                  <a:lnTo>
                    <a:pt x="0" y="0"/>
                  </a:lnTo>
                </a:path>
              </a:pathLst>
            </a:custGeom>
            <a:ln w="3175">
              <a:solidFill>
                <a:srgbClr val="A8D3AF"/>
              </a:solidFill>
            </a:ln>
          </p:spPr>
          <p:txBody>
            <a:bodyPr wrap="square" lIns="0" tIns="0" rIns="0" bIns="0" rtlCol="0"/>
            <a:lstStyle/>
            <a:p>
              <a:endParaRPr/>
            </a:p>
          </p:txBody>
        </p:sp>
        <p:sp>
          <p:nvSpPr>
            <p:cNvPr id="461" name="object 1005"/>
            <p:cNvSpPr/>
            <p:nvPr/>
          </p:nvSpPr>
          <p:spPr>
            <a:xfrm>
              <a:off x="1295166" y="466622"/>
              <a:ext cx="26670" cy="4445"/>
            </a:xfrm>
            <a:custGeom>
              <a:avLst/>
              <a:gdLst/>
              <a:ahLst/>
              <a:cxnLst/>
              <a:rect l="l" t="t" r="r" b="b"/>
              <a:pathLst>
                <a:path w="26669" h="4445">
                  <a:moveTo>
                    <a:pt x="26276" y="4076"/>
                  </a:moveTo>
                  <a:lnTo>
                    <a:pt x="0" y="0"/>
                  </a:lnTo>
                </a:path>
              </a:pathLst>
            </a:custGeom>
            <a:ln w="3175">
              <a:solidFill>
                <a:srgbClr val="A8D3AF"/>
              </a:solidFill>
            </a:ln>
          </p:spPr>
          <p:txBody>
            <a:bodyPr wrap="square" lIns="0" tIns="0" rIns="0" bIns="0" rtlCol="0"/>
            <a:lstStyle/>
            <a:p>
              <a:endParaRPr/>
            </a:p>
          </p:txBody>
        </p:sp>
        <p:sp>
          <p:nvSpPr>
            <p:cNvPr id="462" name="object 1006"/>
            <p:cNvSpPr/>
            <p:nvPr/>
          </p:nvSpPr>
          <p:spPr>
            <a:xfrm>
              <a:off x="1298561" y="459931"/>
              <a:ext cx="34290" cy="15240"/>
            </a:xfrm>
            <a:custGeom>
              <a:avLst/>
              <a:gdLst/>
              <a:ahLst/>
              <a:cxnLst/>
              <a:rect l="l" t="t" r="r" b="b"/>
              <a:pathLst>
                <a:path w="34290" h="15240">
                  <a:moveTo>
                    <a:pt x="34226" y="0"/>
                  </a:moveTo>
                  <a:lnTo>
                    <a:pt x="0" y="15049"/>
                  </a:lnTo>
                </a:path>
              </a:pathLst>
            </a:custGeom>
            <a:ln w="3175">
              <a:solidFill>
                <a:srgbClr val="A8D3AF"/>
              </a:solidFill>
            </a:ln>
          </p:spPr>
          <p:txBody>
            <a:bodyPr wrap="square" lIns="0" tIns="0" rIns="0" bIns="0" rtlCol="0"/>
            <a:lstStyle/>
            <a:p>
              <a:endParaRPr/>
            </a:p>
          </p:txBody>
        </p:sp>
        <p:sp>
          <p:nvSpPr>
            <p:cNvPr id="463" name="object 1007"/>
            <p:cNvSpPr/>
            <p:nvPr/>
          </p:nvSpPr>
          <p:spPr>
            <a:xfrm>
              <a:off x="1321445" y="444693"/>
              <a:ext cx="19685" cy="26034"/>
            </a:xfrm>
            <a:custGeom>
              <a:avLst/>
              <a:gdLst/>
              <a:ahLst/>
              <a:cxnLst/>
              <a:rect l="l" t="t" r="r" b="b"/>
              <a:pathLst>
                <a:path w="19684" h="26034">
                  <a:moveTo>
                    <a:pt x="19177" y="0"/>
                  </a:moveTo>
                  <a:lnTo>
                    <a:pt x="0" y="26009"/>
                  </a:lnTo>
                </a:path>
              </a:pathLst>
            </a:custGeom>
            <a:ln w="3175">
              <a:solidFill>
                <a:srgbClr val="A8D3AF"/>
              </a:solidFill>
            </a:ln>
          </p:spPr>
          <p:txBody>
            <a:bodyPr wrap="square" lIns="0" tIns="0" rIns="0" bIns="0" rtlCol="0"/>
            <a:lstStyle/>
            <a:p>
              <a:endParaRPr/>
            </a:p>
          </p:txBody>
        </p:sp>
        <p:sp>
          <p:nvSpPr>
            <p:cNvPr id="464" name="object 1008"/>
            <p:cNvSpPr/>
            <p:nvPr/>
          </p:nvSpPr>
          <p:spPr>
            <a:xfrm>
              <a:off x="1321450" y="431892"/>
              <a:ext cx="12700" cy="39370"/>
            </a:xfrm>
            <a:custGeom>
              <a:avLst/>
              <a:gdLst/>
              <a:ahLst/>
              <a:cxnLst/>
              <a:rect l="l" t="t" r="r" b="b"/>
              <a:pathLst>
                <a:path w="12700" h="39370">
                  <a:moveTo>
                    <a:pt x="12382" y="0"/>
                  </a:moveTo>
                  <a:lnTo>
                    <a:pt x="0" y="38811"/>
                  </a:lnTo>
                </a:path>
              </a:pathLst>
            </a:custGeom>
            <a:ln w="3175">
              <a:solidFill>
                <a:srgbClr val="A8D3AF"/>
              </a:solidFill>
            </a:ln>
          </p:spPr>
          <p:txBody>
            <a:bodyPr wrap="square" lIns="0" tIns="0" rIns="0" bIns="0" rtlCol="0"/>
            <a:lstStyle/>
            <a:p>
              <a:endParaRPr/>
            </a:p>
          </p:txBody>
        </p:sp>
        <p:sp>
          <p:nvSpPr>
            <p:cNvPr id="465" name="object 1009"/>
            <p:cNvSpPr/>
            <p:nvPr/>
          </p:nvSpPr>
          <p:spPr>
            <a:xfrm>
              <a:off x="1290161" y="428733"/>
              <a:ext cx="30480" cy="26034"/>
            </a:xfrm>
            <a:custGeom>
              <a:avLst/>
              <a:gdLst/>
              <a:ahLst/>
              <a:cxnLst/>
              <a:rect l="l" t="t" r="r" b="b"/>
              <a:pathLst>
                <a:path w="30480" h="26034">
                  <a:moveTo>
                    <a:pt x="0" y="25590"/>
                  </a:moveTo>
                  <a:lnTo>
                    <a:pt x="29959" y="0"/>
                  </a:lnTo>
                </a:path>
              </a:pathLst>
            </a:custGeom>
            <a:ln w="3175">
              <a:solidFill>
                <a:srgbClr val="A8D3AF"/>
              </a:solidFill>
            </a:ln>
          </p:spPr>
          <p:txBody>
            <a:bodyPr wrap="square" lIns="0" tIns="0" rIns="0" bIns="0" rtlCol="0"/>
            <a:lstStyle/>
            <a:p>
              <a:endParaRPr/>
            </a:p>
          </p:txBody>
        </p:sp>
        <p:sp>
          <p:nvSpPr>
            <p:cNvPr id="466" name="object 1010"/>
            <p:cNvSpPr/>
            <p:nvPr/>
          </p:nvSpPr>
          <p:spPr>
            <a:xfrm>
              <a:off x="1299376" y="431885"/>
              <a:ext cx="34925" cy="10795"/>
            </a:xfrm>
            <a:custGeom>
              <a:avLst/>
              <a:gdLst/>
              <a:ahLst/>
              <a:cxnLst/>
              <a:rect l="l" t="t" r="r" b="b"/>
              <a:pathLst>
                <a:path w="34925" h="10795">
                  <a:moveTo>
                    <a:pt x="0" y="10769"/>
                  </a:moveTo>
                  <a:lnTo>
                    <a:pt x="34455" y="0"/>
                  </a:lnTo>
                </a:path>
              </a:pathLst>
            </a:custGeom>
            <a:ln w="3175">
              <a:solidFill>
                <a:srgbClr val="A8D3AF"/>
              </a:solidFill>
            </a:ln>
          </p:spPr>
          <p:txBody>
            <a:bodyPr wrap="square" lIns="0" tIns="0" rIns="0" bIns="0" rtlCol="0"/>
            <a:lstStyle/>
            <a:p>
              <a:endParaRPr/>
            </a:p>
          </p:txBody>
        </p:sp>
        <p:sp>
          <p:nvSpPr>
            <p:cNvPr id="467" name="object 1011"/>
            <p:cNvSpPr/>
            <p:nvPr/>
          </p:nvSpPr>
          <p:spPr>
            <a:xfrm>
              <a:off x="1311088" y="433007"/>
              <a:ext cx="29845" cy="12065"/>
            </a:xfrm>
            <a:custGeom>
              <a:avLst/>
              <a:gdLst/>
              <a:ahLst/>
              <a:cxnLst/>
              <a:rect l="l" t="t" r="r" b="b"/>
              <a:pathLst>
                <a:path w="29844" h="12065">
                  <a:moveTo>
                    <a:pt x="0" y="0"/>
                  </a:moveTo>
                  <a:lnTo>
                    <a:pt x="29527" y="11684"/>
                  </a:lnTo>
                </a:path>
              </a:pathLst>
            </a:custGeom>
            <a:ln w="3175">
              <a:solidFill>
                <a:srgbClr val="A8D3AF"/>
              </a:solidFill>
            </a:ln>
          </p:spPr>
          <p:txBody>
            <a:bodyPr wrap="square" lIns="0" tIns="0" rIns="0" bIns="0" rtlCol="0"/>
            <a:lstStyle/>
            <a:p>
              <a:endParaRPr/>
            </a:p>
          </p:txBody>
        </p:sp>
        <p:sp>
          <p:nvSpPr>
            <p:cNvPr id="468" name="object 1012"/>
            <p:cNvSpPr/>
            <p:nvPr/>
          </p:nvSpPr>
          <p:spPr>
            <a:xfrm>
              <a:off x="1320115" y="428730"/>
              <a:ext cx="20955" cy="16510"/>
            </a:xfrm>
            <a:custGeom>
              <a:avLst/>
              <a:gdLst/>
              <a:ahLst/>
              <a:cxnLst/>
              <a:rect l="l" t="t" r="r" b="b"/>
              <a:pathLst>
                <a:path w="20955" h="16509">
                  <a:moveTo>
                    <a:pt x="0" y="0"/>
                  </a:moveTo>
                  <a:lnTo>
                    <a:pt x="20510" y="15963"/>
                  </a:lnTo>
                </a:path>
              </a:pathLst>
            </a:custGeom>
            <a:ln w="3175">
              <a:solidFill>
                <a:srgbClr val="A8D3AF"/>
              </a:solidFill>
            </a:ln>
          </p:spPr>
          <p:txBody>
            <a:bodyPr wrap="square" lIns="0" tIns="0" rIns="0" bIns="0" rtlCol="0"/>
            <a:lstStyle/>
            <a:p>
              <a:endParaRPr/>
            </a:p>
          </p:txBody>
        </p:sp>
        <p:sp>
          <p:nvSpPr>
            <p:cNvPr id="469" name="object 1013"/>
            <p:cNvSpPr/>
            <p:nvPr/>
          </p:nvSpPr>
          <p:spPr>
            <a:xfrm>
              <a:off x="1295160" y="442654"/>
              <a:ext cx="4445" cy="24130"/>
            </a:xfrm>
            <a:custGeom>
              <a:avLst/>
              <a:gdLst/>
              <a:ahLst/>
              <a:cxnLst/>
              <a:rect l="l" t="t" r="r" b="b"/>
              <a:pathLst>
                <a:path w="4444" h="24129">
                  <a:moveTo>
                    <a:pt x="0" y="23964"/>
                  </a:moveTo>
                  <a:lnTo>
                    <a:pt x="4216" y="0"/>
                  </a:lnTo>
                </a:path>
              </a:pathLst>
            </a:custGeom>
            <a:ln w="3175">
              <a:solidFill>
                <a:srgbClr val="A8D3AF"/>
              </a:solidFill>
            </a:ln>
          </p:spPr>
          <p:txBody>
            <a:bodyPr wrap="square" lIns="0" tIns="0" rIns="0" bIns="0" rtlCol="0"/>
            <a:lstStyle/>
            <a:p>
              <a:endParaRPr/>
            </a:p>
          </p:txBody>
        </p:sp>
        <p:sp>
          <p:nvSpPr>
            <p:cNvPr id="470" name="object 1014"/>
            <p:cNvSpPr/>
            <p:nvPr/>
          </p:nvSpPr>
          <p:spPr>
            <a:xfrm>
              <a:off x="1360799" y="684434"/>
              <a:ext cx="45720" cy="107950"/>
            </a:xfrm>
            <a:custGeom>
              <a:avLst/>
              <a:gdLst/>
              <a:ahLst/>
              <a:cxnLst/>
              <a:rect l="l" t="t" r="r" b="b"/>
              <a:pathLst>
                <a:path w="45719" h="107950">
                  <a:moveTo>
                    <a:pt x="0" y="107797"/>
                  </a:moveTo>
                  <a:lnTo>
                    <a:pt x="45123" y="0"/>
                  </a:lnTo>
                </a:path>
              </a:pathLst>
            </a:custGeom>
            <a:ln w="3175">
              <a:solidFill>
                <a:srgbClr val="A8D3AF"/>
              </a:solidFill>
            </a:ln>
          </p:spPr>
          <p:txBody>
            <a:bodyPr wrap="square" lIns="0" tIns="0" rIns="0" bIns="0" rtlCol="0"/>
            <a:lstStyle/>
            <a:p>
              <a:endParaRPr/>
            </a:p>
          </p:txBody>
        </p:sp>
        <p:sp>
          <p:nvSpPr>
            <p:cNvPr id="471" name="object 1015"/>
            <p:cNvSpPr/>
            <p:nvPr/>
          </p:nvSpPr>
          <p:spPr>
            <a:xfrm>
              <a:off x="1405928" y="684428"/>
              <a:ext cx="85090" cy="57150"/>
            </a:xfrm>
            <a:custGeom>
              <a:avLst/>
              <a:gdLst/>
              <a:ahLst/>
              <a:cxnLst/>
              <a:rect l="l" t="t" r="r" b="b"/>
              <a:pathLst>
                <a:path w="85090" h="57150">
                  <a:moveTo>
                    <a:pt x="84848" y="56603"/>
                  </a:moveTo>
                  <a:lnTo>
                    <a:pt x="0" y="0"/>
                  </a:lnTo>
                </a:path>
              </a:pathLst>
            </a:custGeom>
            <a:ln w="3175">
              <a:solidFill>
                <a:srgbClr val="A8D3AF"/>
              </a:solidFill>
            </a:ln>
          </p:spPr>
          <p:txBody>
            <a:bodyPr wrap="square" lIns="0" tIns="0" rIns="0" bIns="0" rtlCol="0"/>
            <a:lstStyle/>
            <a:p>
              <a:endParaRPr/>
            </a:p>
          </p:txBody>
        </p:sp>
        <p:sp>
          <p:nvSpPr>
            <p:cNvPr id="472" name="object 1016"/>
            <p:cNvSpPr/>
            <p:nvPr/>
          </p:nvSpPr>
          <p:spPr>
            <a:xfrm>
              <a:off x="1377659" y="719271"/>
              <a:ext cx="56515" cy="55880"/>
            </a:xfrm>
            <a:custGeom>
              <a:avLst/>
              <a:gdLst/>
              <a:ahLst/>
              <a:cxnLst/>
              <a:rect l="l" t="t" r="r" b="b"/>
              <a:pathLst>
                <a:path w="56515" h="55879">
                  <a:moveTo>
                    <a:pt x="56337" y="55448"/>
                  </a:moveTo>
                  <a:lnTo>
                    <a:pt x="0" y="0"/>
                  </a:lnTo>
                </a:path>
              </a:pathLst>
            </a:custGeom>
            <a:ln w="3175">
              <a:solidFill>
                <a:srgbClr val="A8D3AF"/>
              </a:solidFill>
            </a:ln>
          </p:spPr>
          <p:txBody>
            <a:bodyPr wrap="square" lIns="0" tIns="0" rIns="0" bIns="0" rtlCol="0"/>
            <a:lstStyle/>
            <a:p>
              <a:endParaRPr/>
            </a:p>
          </p:txBody>
        </p:sp>
        <p:sp>
          <p:nvSpPr>
            <p:cNvPr id="473" name="object 1017"/>
            <p:cNvSpPr/>
            <p:nvPr/>
          </p:nvSpPr>
          <p:spPr>
            <a:xfrm>
              <a:off x="1541985" y="573936"/>
              <a:ext cx="53340" cy="71120"/>
            </a:xfrm>
            <a:custGeom>
              <a:avLst/>
              <a:gdLst/>
              <a:ahLst/>
              <a:cxnLst/>
              <a:rect l="l" t="t" r="r" b="b"/>
              <a:pathLst>
                <a:path w="53340" h="71120">
                  <a:moveTo>
                    <a:pt x="52895" y="70700"/>
                  </a:moveTo>
                  <a:lnTo>
                    <a:pt x="0" y="0"/>
                  </a:lnTo>
                </a:path>
              </a:pathLst>
            </a:custGeom>
            <a:ln w="3175">
              <a:solidFill>
                <a:srgbClr val="A8D3AF"/>
              </a:solidFill>
            </a:ln>
          </p:spPr>
          <p:txBody>
            <a:bodyPr wrap="square" lIns="0" tIns="0" rIns="0" bIns="0" rtlCol="0"/>
            <a:lstStyle/>
            <a:p>
              <a:endParaRPr/>
            </a:p>
          </p:txBody>
        </p:sp>
        <p:sp>
          <p:nvSpPr>
            <p:cNvPr id="474" name="object 1018"/>
            <p:cNvSpPr/>
            <p:nvPr/>
          </p:nvSpPr>
          <p:spPr>
            <a:xfrm>
              <a:off x="1590098" y="551135"/>
              <a:ext cx="38735" cy="44450"/>
            </a:xfrm>
            <a:custGeom>
              <a:avLst/>
              <a:gdLst/>
              <a:ahLst/>
              <a:cxnLst/>
              <a:rect l="l" t="t" r="r" b="b"/>
              <a:pathLst>
                <a:path w="38735" h="44450">
                  <a:moveTo>
                    <a:pt x="38658" y="44081"/>
                  </a:moveTo>
                  <a:lnTo>
                    <a:pt x="0" y="0"/>
                  </a:lnTo>
                </a:path>
              </a:pathLst>
            </a:custGeom>
            <a:ln w="3175">
              <a:solidFill>
                <a:srgbClr val="A8D3AF"/>
              </a:solidFill>
            </a:ln>
          </p:spPr>
          <p:txBody>
            <a:bodyPr wrap="square" lIns="0" tIns="0" rIns="0" bIns="0" rtlCol="0"/>
            <a:lstStyle/>
            <a:p>
              <a:endParaRPr/>
            </a:p>
          </p:txBody>
        </p:sp>
        <p:sp>
          <p:nvSpPr>
            <p:cNvPr id="475" name="object 1019"/>
            <p:cNvSpPr/>
            <p:nvPr/>
          </p:nvSpPr>
          <p:spPr>
            <a:xfrm>
              <a:off x="1481401" y="616545"/>
              <a:ext cx="61594" cy="80645"/>
            </a:xfrm>
            <a:custGeom>
              <a:avLst/>
              <a:gdLst/>
              <a:ahLst/>
              <a:cxnLst/>
              <a:rect l="l" t="t" r="r" b="b"/>
              <a:pathLst>
                <a:path w="61594" h="80645">
                  <a:moveTo>
                    <a:pt x="60985" y="80302"/>
                  </a:moveTo>
                  <a:lnTo>
                    <a:pt x="0" y="0"/>
                  </a:lnTo>
                </a:path>
              </a:pathLst>
            </a:custGeom>
            <a:ln w="3175">
              <a:solidFill>
                <a:srgbClr val="A8D3AF"/>
              </a:solidFill>
            </a:ln>
          </p:spPr>
          <p:txBody>
            <a:bodyPr wrap="square" lIns="0" tIns="0" rIns="0" bIns="0" rtlCol="0"/>
            <a:lstStyle/>
            <a:p>
              <a:endParaRPr/>
            </a:p>
          </p:txBody>
        </p:sp>
        <p:sp>
          <p:nvSpPr>
            <p:cNvPr id="476" name="object 1020"/>
            <p:cNvSpPr/>
            <p:nvPr/>
          </p:nvSpPr>
          <p:spPr>
            <a:xfrm>
              <a:off x="1509740" y="580755"/>
              <a:ext cx="85725" cy="64135"/>
            </a:xfrm>
            <a:custGeom>
              <a:avLst/>
              <a:gdLst/>
              <a:ahLst/>
              <a:cxnLst/>
              <a:rect l="l" t="t" r="r" b="b"/>
              <a:pathLst>
                <a:path w="85725" h="64134">
                  <a:moveTo>
                    <a:pt x="85140" y="63880"/>
                  </a:moveTo>
                  <a:lnTo>
                    <a:pt x="0" y="0"/>
                  </a:lnTo>
                </a:path>
              </a:pathLst>
            </a:custGeom>
            <a:ln w="3175">
              <a:solidFill>
                <a:srgbClr val="A8D3AF"/>
              </a:solidFill>
            </a:ln>
          </p:spPr>
          <p:txBody>
            <a:bodyPr wrap="square" lIns="0" tIns="0" rIns="0" bIns="0" rtlCol="0"/>
            <a:lstStyle/>
            <a:p>
              <a:endParaRPr/>
            </a:p>
          </p:txBody>
        </p:sp>
        <p:sp>
          <p:nvSpPr>
            <p:cNvPr id="477" name="object 1021"/>
            <p:cNvSpPr/>
            <p:nvPr/>
          </p:nvSpPr>
          <p:spPr>
            <a:xfrm>
              <a:off x="1558043" y="548087"/>
              <a:ext cx="71120" cy="47625"/>
            </a:xfrm>
            <a:custGeom>
              <a:avLst/>
              <a:gdLst/>
              <a:ahLst/>
              <a:cxnLst/>
              <a:rect l="l" t="t" r="r" b="b"/>
              <a:pathLst>
                <a:path w="71119" h="47625">
                  <a:moveTo>
                    <a:pt x="70713" y="47129"/>
                  </a:moveTo>
                  <a:lnTo>
                    <a:pt x="0" y="0"/>
                  </a:lnTo>
                </a:path>
              </a:pathLst>
            </a:custGeom>
            <a:ln w="3175">
              <a:solidFill>
                <a:srgbClr val="A8D3AF"/>
              </a:solidFill>
            </a:ln>
          </p:spPr>
          <p:txBody>
            <a:bodyPr wrap="square" lIns="0" tIns="0" rIns="0" bIns="0" rtlCol="0"/>
            <a:lstStyle/>
            <a:p>
              <a:endParaRPr/>
            </a:p>
          </p:txBody>
        </p:sp>
        <p:sp>
          <p:nvSpPr>
            <p:cNvPr id="478" name="object 1022"/>
            <p:cNvSpPr/>
            <p:nvPr/>
          </p:nvSpPr>
          <p:spPr>
            <a:xfrm>
              <a:off x="1545167" y="558161"/>
              <a:ext cx="91440" cy="20320"/>
            </a:xfrm>
            <a:custGeom>
              <a:avLst/>
              <a:gdLst/>
              <a:ahLst/>
              <a:cxnLst/>
              <a:rect l="l" t="t" r="r" b="b"/>
              <a:pathLst>
                <a:path w="91439" h="20320">
                  <a:moveTo>
                    <a:pt x="90944" y="0"/>
                  </a:moveTo>
                  <a:lnTo>
                    <a:pt x="0" y="20040"/>
                  </a:lnTo>
                </a:path>
              </a:pathLst>
            </a:custGeom>
            <a:ln w="3175">
              <a:solidFill>
                <a:srgbClr val="A8D3AF"/>
              </a:solidFill>
            </a:ln>
          </p:spPr>
          <p:txBody>
            <a:bodyPr wrap="square" lIns="0" tIns="0" rIns="0" bIns="0" rtlCol="0"/>
            <a:lstStyle/>
            <a:p>
              <a:endParaRPr/>
            </a:p>
          </p:txBody>
        </p:sp>
        <p:sp>
          <p:nvSpPr>
            <p:cNvPr id="479" name="object 1023"/>
            <p:cNvSpPr/>
            <p:nvPr/>
          </p:nvSpPr>
          <p:spPr>
            <a:xfrm>
              <a:off x="1388916" y="684434"/>
              <a:ext cx="17145" cy="108585"/>
            </a:xfrm>
            <a:custGeom>
              <a:avLst/>
              <a:gdLst/>
              <a:ahLst/>
              <a:cxnLst/>
              <a:rect l="l" t="t" r="r" b="b"/>
              <a:pathLst>
                <a:path w="17144" h="108584">
                  <a:moveTo>
                    <a:pt x="0" y="108305"/>
                  </a:moveTo>
                  <a:lnTo>
                    <a:pt x="17018" y="0"/>
                  </a:lnTo>
                </a:path>
              </a:pathLst>
            </a:custGeom>
            <a:ln w="3175">
              <a:solidFill>
                <a:srgbClr val="A8D3AF"/>
              </a:solidFill>
            </a:ln>
          </p:spPr>
          <p:txBody>
            <a:bodyPr wrap="square" lIns="0" tIns="0" rIns="0" bIns="0" rtlCol="0"/>
            <a:lstStyle/>
            <a:p>
              <a:endParaRPr/>
            </a:p>
          </p:txBody>
        </p:sp>
        <p:sp>
          <p:nvSpPr>
            <p:cNvPr id="480" name="object 1024"/>
            <p:cNvSpPr/>
            <p:nvPr/>
          </p:nvSpPr>
          <p:spPr>
            <a:xfrm>
              <a:off x="1433996" y="639057"/>
              <a:ext cx="19685" cy="135890"/>
            </a:xfrm>
            <a:custGeom>
              <a:avLst/>
              <a:gdLst/>
              <a:ahLst/>
              <a:cxnLst/>
              <a:rect l="l" t="t" r="r" b="b"/>
              <a:pathLst>
                <a:path w="19684" h="135890">
                  <a:moveTo>
                    <a:pt x="0" y="135661"/>
                  </a:moveTo>
                  <a:lnTo>
                    <a:pt x="19202" y="0"/>
                  </a:lnTo>
                </a:path>
              </a:pathLst>
            </a:custGeom>
            <a:ln w="3175">
              <a:solidFill>
                <a:srgbClr val="A8D3AF"/>
              </a:solidFill>
            </a:ln>
          </p:spPr>
          <p:txBody>
            <a:bodyPr wrap="square" lIns="0" tIns="0" rIns="0" bIns="0" rtlCol="0"/>
            <a:lstStyle/>
            <a:p>
              <a:endParaRPr/>
            </a:p>
          </p:txBody>
        </p:sp>
        <p:sp>
          <p:nvSpPr>
            <p:cNvPr id="481" name="object 1025"/>
            <p:cNvSpPr/>
            <p:nvPr/>
          </p:nvSpPr>
          <p:spPr>
            <a:xfrm>
              <a:off x="1414011" y="591186"/>
              <a:ext cx="76835" cy="149860"/>
            </a:xfrm>
            <a:custGeom>
              <a:avLst/>
              <a:gdLst/>
              <a:ahLst/>
              <a:cxnLst/>
              <a:rect l="l" t="t" r="r" b="b"/>
              <a:pathLst>
                <a:path w="76834" h="149859">
                  <a:moveTo>
                    <a:pt x="0" y="0"/>
                  </a:moveTo>
                  <a:lnTo>
                    <a:pt x="76771" y="149847"/>
                  </a:lnTo>
                </a:path>
              </a:pathLst>
            </a:custGeom>
            <a:ln w="3175">
              <a:solidFill>
                <a:srgbClr val="A8D3AF"/>
              </a:solidFill>
            </a:ln>
          </p:spPr>
          <p:txBody>
            <a:bodyPr wrap="square" lIns="0" tIns="0" rIns="0" bIns="0" rtlCol="0"/>
            <a:lstStyle/>
            <a:p>
              <a:endParaRPr/>
            </a:p>
          </p:txBody>
        </p:sp>
        <p:sp>
          <p:nvSpPr>
            <p:cNvPr id="482" name="object 1026"/>
            <p:cNvSpPr/>
            <p:nvPr/>
          </p:nvSpPr>
          <p:spPr>
            <a:xfrm>
              <a:off x="1474955" y="601342"/>
              <a:ext cx="120014" cy="43815"/>
            </a:xfrm>
            <a:custGeom>
              <a:avLst/>
              <a:gdLst/>
              <a:ahLst/>
              <a:cxnLst/>
              <a:rect l="l" t="t" r="r" b="b"/>
              <a:pathLst>
                <a:path w="120015" h="43815">
                  <a:moveTo>
                    <a:pt x="119926" y="43294"/>
                  </a:moveTo>
                  <a:lnTo>
                    <a:pt x="0" y="0"/>
                  </a:lnTo>
                </a:path>
              </a:pathLst>
            </a:custGeom>
            <a:ln w="3175">
              <a:solidFill>
                <a:srgbClr val="A8D3AF"/>
              </a:solidFill>
            </a:ln>
          </p:spPr>
          <p:txBody>
            <a:bodyPr wrap="square" lIns="0" tIns="0" rIns="0" bIns="0" rtlCol="0"/>
            <a:lstStyle/>
            <a:p>
              <a:endParaRPr/>
            </a:p>
          </p:txBody>
        </p:sp>
        <p:sp>
          <p:nvSpPr>
            <p:cNvPr id="483" name="object 1027"/>
            <p:cNvSpPr/>
            <p:nvPr/>
          </p:nvSpPr>
          <p:spPr>
            <a:xfrm>
              <a:off x="1377651" y="719271"/>
              <a:ext cx="11430" cy="73660"/>
            </a:xfrm>
            <a:custGeom>
              <a:avLst/>
              <a:gdLst/>
              <a:ahLst/>
              <a:cxnLst/>
              <a:rect l="l" t="t" r="r" b="b"/>
              <a:pathLst>
                <a:path w="11430" h="73659">
                  <a:moveTo>
                    <a:pt x="11264" y="73469"/>
                  </a:moveTo>
                  <a:lnTo>
                    <a:pt x="0" y="0"/>
                  </a:lnTo>
                </a:path>
              </a:pathLst>
            </a:custGeom>
            <a:ln w="3175">
              <a:solidFill>
                <a:srgbClr val="A8D3AF"/>
              </a:solidFill>
            </a:ln>
          </p:spPr>
          <p:txBody>
            <a:bodyPr wrap="square" lIns="0" tIns="0" rIns="0" bIns="0" rtlCol="0"/>
            <a:lstStyle/>
            <a:p>
              <a:endParaRPr/>
            </a:p>
          </p:txBody>
        </p:sp>
        <p:sp>
          <p:nvSpPr>
            <p:cNvPr id="484" name="object 1028"/>
            <p:cNvSpPr/>
            <p:nvPr/>
          </p:nvSpPr>
          <p:spPr>
            <a:xfrm>
              <a:off x="1356367" y="755389"/>
              <a:ext cx="4445" cy="37465"/>
            </a:xfrm>
            <a:custGeom>
              <a:avLst/>
              <a:gdLst/>
              <a:ahLst/>
              <a:cxnLst/>
              <a:rect l="l" t="t" r="r" b="b"/>
              <a:pathLst>
                <a:path w="4444" h="37465">
                  <a:moveTo>
                    <a:pt x="4432" y="36842"/>
                  </a:moveTo>
                  <a:lnTo>
                    <a:pt x="0" y="0"/>
                  </a:lnTo>
                </a:path>
              </a:pathLst>
            </a:custGeom>
            <a:ln w="3175">
              <a:solidFill>
                <a:srgbClr val="A8D3AF"/>
              </a:solidFill>
            </a:ln>
          </p:spPr>
          <p:txBody>
            <a:bodyPr wrap="square" lIns="0" tIns="0" rIns="0" bIns="0" rtlCol="0"/>
            <a:lstStyle/>
            <a:p>
              <a:endParaRPr/>
            </a:p>
          </p:txBody>
        </p:sp>
        <p:sp>
          <p:nvSpPr>
            <p:cNvPr id="485" name="object 1029"/>
            <p:cNvSpPr/>
            <p:nvPr/>
          </p:nvSpPr>
          <p:spPr>
            <a:xfrm>
              <a:off x="1352006" y="741029"/>
              <a:ext cx="139065" cy="41275"/>
            </a:xfrm>
            <a:custGeom>
              <a:avLst/>
              <a:gdLst/>
              <a:ahLst/>
              <a:cxnLst/>
              <a:rect l="l" t="t" r="r" b="b"/>
              <a:pathLst>
                <a:path w="139065" h="41275">
                  <a:moveTo>
                    <a:pt x="0" y="40817"/>
                  </a:moveTo>
                  <a:lnTo>
                    <a:pt x="138772" y="0"/>
                  </a:lnTo>
                </a:path>
              </a:pathLst>
            </a:custGeom>
            <a:ln w="3175">
              <a:solidFill>
                <a:srgbClr val="A8D3AF"/>
              </a:solidFill>
            </a:ln>
          </p:spPr>
          <p:txBody>
            <a:bodyPr wrap="square" lIns="0" tIns="0" rIns="0" bIns="0" rtlCol="0"/>
            <a:lstStyle/>
            <a:p>
              <a:endParaRPr/>
            </a:p>
          </p:txBody>
        </p:sp>
        <p:sp>
          <p:nvSpPr>
            <p:cNvPr id="486" name="object 1030"/>
            <p:cNvSpPr/>
            <p:nvPr/>
          </p:nvSpPr>
          <p:spPr>
            <a:xfrm>
              <a:off x="1388912" y="644636"/>
              <a:ext cx="206375" cy="148590"/>
            </a:xfrm>
            <a:custGeom>
              <a:avLst/>
              <a:gdLst/>
              <a:ahLst/>
              <a:cxnLst/>
              <a:rect l="l" t="t" r="r" b="b"/>
              <a:pathLst>
                <a:path w="206375" h="148590">
                  <a:moveTo>
                    <a:pt x="205968" y="0"/>
                  </a:moveTo>
                  <a:lnTo>
                    <a:pt x="0" y="148107"/>
                  </a:lnTo>
                </a:path>
              </a:pathLst>
            </a:custGeom>
            <a:ln w="3175">
              <a:solidFill>
                <a:srgbClr val="A8D3AF"/>
              </a:solidFill>
            </a:ln>
          </p:spPr>
          <p:txBody>
            <a:bodyPr wrap="square" lIns="0" tIns="0" rIns="0" bIns="0" rtlCol="0"/>
            <a:lstStyle/>
            <a:p>
              <a:endParaRPr/>
            </a:p>
          </p:txBody>
        </p:sp>
        <p:sp>
          <p:nvSpPr>
            <p:cNvPr id="487" name="object 1031"/>
            <p:cNvSpPr/>
            <p:nvPr/>
          </p:nvSpPr>
          <p:spPr>
            <a:xfrm>
              <a:off x="1542385" y="558161"/>
              <a:ext cx="93980" cy="139065"/>
            </a:xfrm>
            <a:custGeom>
              <a:avLst/>
              <a:gdLst/>
              <a:ahLst/>
              <a:cxnLst/>
              <a:rect l="l" t="t" r="r" b="b"/>
              <a:pathLst>
                <a:path w="93980" h="139065">
                  <a:moveTo>
                    <a:pt x="93725" y="0"/>
                  </a:moveTo>
                  <a:lnTo>
                    <a:pt x="0" y="138684"/>
                  </a:lnTo>
                </a:path>
              </a:pathLst>
            </a:custGeom>
            <a:ln w="3175">
              <a:solidFill>
                <a:srgbClr val="A8D3AF"/>
              </a:solidFill>
            </a:ln>
          </p:spPr>
          <p:txBody>
            <a:bodyPr wrap="square" lIns="0" tIns="0" rIns="0" bIns="0" rtlCol="0"/>
            <a:lstStyle/>
            <a:p>
              <a:endParaRPr/>
            </a:p>
          </p:txBody>
        </p:sp>
        <p:sp>
          <p:nvSpPr>
            <p:cNvPr id="488" name="object 1032"/>
            <p:cNvSpPr/>
            <p:nvPr/>
          </p:nvSpPr>
          <p:spPr>
            <a:xfrm>
              <a:off x="1594879" y="547939"/>
              <a:ext cx="30480" cy="97155"/>
            </a:xfrm>
            <a:custGeom>
              <a:avLst/>
              <a:gdLst/>
              <a:ahLst/>
              <a:cxnLst/>
              <a:rect l="l" t="t" r="r" b="b"/>
              <a:pathLst>
                <a:path w="30480" h="97154">
                  <a:moveTo>
                    <a:pt x="29933" y="0"/>
                  </a:moveTo>
                  <a:lnTo>
                    <a:pt x="0" y="96697"/>
                  </a:lnTo>
                </a:path>
              </a:pathLst>
            </a:custGeom>
            <a:ln w="3175">
              <a:solidFill>
                <a:srgbClr val="A8D3AF"/>
              </a:solidFill>
            </a:ln>
          </p:spPr>
          <p:txBody>
            <a:bodyPr wrap="square" lIns="0" tIns="0" rIns="0" bIns="0" rtlCol="0"/>
            <a:lstStyle/>
            <a:p>
              <a:endParaRPr/>
            </a:p>
          </p:txBody>
        </p:sp>
        <p:sp>
          <p:nvSpPr>
            <p:cNvPr id="489" name="object 1033"/>
            <p:cNvSpPr/>
            <p:nvPr/>
          </p:nvSpPr>
          <p:spPr>
            <a:xfrm>
              <a:off x="1352010" y="781856"/>
              <a:ext cx="37465" cy="11430"/>
            </a:xfrm>
            <a:custGeom>
              <a:avLst/>
              <a:gdLst/>
              <a:ahLst/>
              <a:cxnLst/>
              <a:rect l="l" t="t" r="r" b="b"/>
              <a:pathLst>
                <a:path w="37465" h="11429">
                  <a:moveTo>
                    <a:pt x="36906" y="10883"/>
                  </a:moveTo>
                  <a:lnTo>
                    <a:pt x="0" y="0"/>
                  </a:lnTo>
                </a:path>
              </a:pathLst>
            </a:custGeom>
            <a:ln w="3175">
              <a:solidFill>
                <a:srgbClr val="A8D3AF"/>
              </a:solidFill>
            </a:ln>
          </p:spPr>
          <p:txBody>
            <a:bodyPr wrap="square" lIns="0" tIns="0" rIns="0" bIns="0" rtlCol="0"/>
            <a:lstStyle/>
            <a:p>
              <a:endParaRPr/>
            </a:p>
          </p:txBody>
        </p:sp>
        <p:sp>
          <p:nvSpPr>
            <p:cNvPr id="490" name="object 1034"/>
            <p:cNvSpPr/>
            <p:nvPr/>
          </p:nvSpPr>
          <p:spPr>
            <a:xfrm>
              <a:off x="1356367" y="649647"/>
              <a:ext cx="88900" cy="106045"/>
            </a:xfrm>
            <a:custGeom>
              <a:avLst/>
              <a:gdLst/>
              <a:ahLst/>
              <a:cxnLst/>
              <a:rect l="l" t="t" r="r" b="b"/>
              <a:pathLst>
                <a:path w="88900" h="106045">
                  <a:moveTo>
                    <a:pt x="0" y="105740"/>
                  </a:moveTo>
                  <a:lnTo>
                    <a:pt x="88493" y="0"/>
                  </a:lnTo>
                </a:path>
              </a:pathLst>
            </a:custGeom>
            <a:ln w="3175">
              <a:solidFill>
                <a:srgbClr val="A8D3AF"/>
              </a:solidFill>
            </a:ln>
          </p:spPr>
          <p:txBody>
            <a:bodyPr wrap="square" lIns="0" tIns="0" rIns="0" bIns="0" rtlCol="0"/>
            <a:lstStyle/>
            <a:p>
              <a:endParaRPr/>
            </a:p>
          </p:txBody>
        </p:sp>
        <p:sp>
          <p:nvSpPr>
            <p:cNvPr id="491" name="object 1035"/>
            <p:cNvSpPr/>
            <p:nvPr/>
          </p:nvSpPr>
          <p:spPr>
            <a:xfrm>
              <a:off x="1481406" y="578203"/>
              <a:ext cx="64135" cy="38735"/>
            </a:xfrm>
            <a:custGeom>
              <a:avLst/>
              <a:gdLst/>
              <a:ahLst/>
              <a:cxnLst/>
              <a:rect l="l" t="t" r="r" b="b"/>
              <a:pathLst>
                <a:path w="64134" h="38734">
                  <a:moveTo>
                    <a:pt x="0" y="38341"/>
                  </a:moveTo>
                  <a:lnTo>
                    <a:pt x="63766" y="0"/>
                  </a:lnTo>
                </a:path>
              </a:pathLst>
            </a:custGeom>
            <a:ln w="3175">
              <a:solidFill>
                <a:srgbClr val="A8D3AF"/>
              </a:solidFill>
            </a:ln>
          </p:spPr>
          <p:txBody>
            <a:bodyPr wrap="square" lIns="0" tIns="0" rIns="0" bIns="0" rtlCol="0"/>
            <a:lstStyle/>
            <a:p>
              <a:endParaRPr/>
            </a:p>
          </p:txBody>
        </p:sp>
        <p:sp>
          <p:nvSpPr>
            <p:cNvPr id="492" name="object 1036"/>
            <p:cNvSpPr/>
            <p:nvPr/>
          </p:nvSpPr>
          <p:spPr>
            <a:xfrm>
              <a:off x="1545165" y="578199"/>
              <a:ext cx="83820" cy="17145"/>
            </a:xfrm>
            <a:custGeom>
              <a:avLst/>
              <a:gdLst/>
              <a:ahLst/>
              <a:cxnLst/>
              <a:rect l="l" t="t" r="r" b="b"/>
              <a:pathLst>
                <a:path w="83819" h="17145">
                  <a:moveTo>
                    <a:pt x="83591" y="17018"/>
                  </a:moveTo>
                  <a:lnTo>
                    <a:pt x="0" y="0"/>
                  </a:lnTo>
                </a:path>
              </a:pathLst>
            </a:custGeom>
            <a:ln w="3175">
              <a:solidFill>
                <a:srgbClr val="A8D3AF"/>
              </a:solidFill>
            </a:ln>
          </p:spPr>
          <p:txBody>
            <a:bodyPr wrap="square" lIns="0" tIns="0" rIns="0" bIns="0" rtlCol="0"/>
            <a:lstStyle/>
            <a:p>
              <a:endParaRPr/>
            </a:p>
          </p:txBody>
        </p:sp>
        <p:sp>
          <p:nvSpPr>
            <p:cNvPr id="493" name="object 1037"/>
            <p:cNvSpPr/>
            <p:nvPr/>
          </p:nvSpPr>
          <p:spPr>
            <a:xfrm>
              <a:off x="1444862" y="551128"/>
              <a:ext cx="145415" cy="99060"/>
            </a:xfrm>
            <a:custGeom>
              <a:avLst/>
              <a:gdLst/>
              <a:ahLst/>
              <a:cxnLst/>
              <a:rect l="l" t="t" r="r" b="b"/>
              <a:pathLst>
                <a:path w="145415" h="99059">
                  <a:moveTo>
                    <a:pt x="145237" y="0"/>
                  </a:moveTo>
                  <a:lnTo>
                    <a:pt x="0" y="98526"/>
                  </a:lnTo>
                </a:path>
              </a:pathLst>
            </a:custGeom>
            <a:ln w="3175">
              <a:solidFill>
                <a:srgbClr val="A8D3AF"/>
              </a:solidFill>
            </a:ln>
          </p:spPr>
          <p:txBody>
            <a:bodyPr wrap="square" lIns="0" tIns="0" rIns="0" bIns="0" rtlCol="0"/>
            <a:lstStyle/>
            <a:p>
              <a:endParaRPr/>
            </a:p>
          </p:txBody>
        </p:sp>
        <p:sp>
          <p:nvSpPr>
            <p:cNvPr id="494" name="object 1038"/>
            <p:cNvSpPr/>
            <p:nvPr/>
          </p:nvSpPr>
          <p:spPr>
            <a:xfrm>
              <a:off x="1590099" y="551125"/>
              <a:ext cx="46355" cy="7620"/>
            </a:xfrm>
            <a:custGeom>
              <a:avLst/>
              <a:gdLst/>
              <a:ahLst/>
              <a:cxnLst/>
              <a:rect l="l" t="t" r="r" b="b"/>
              <a:pathLst>
                <a:path w="46355" h="7620">
                  <a:moveTo>
                    <a:pt x="46012" y="7035"/>
                  </a:moveTo>
                  <a:lnTo>
                    <a:pt x="0" y="0"/>
                  </a:lnTo>
                </a:path>
              </a:pathLst>
            </a:custGeom>
            <a:ln w="3175">
              <a:solidFill>
                <a:srgbClr val="A8D3AF"/>
              </a:solidFill>
            </a:ln>
          </p:spPr>
          <p:txBody>
            <a:bodyPr wrap="square" lIns="0" tIns="0" rIns="0" bIns="0" rtlCol="0"/>
            <a:lstStyle/>
            <a:p>
              <a:endParaRPr/>
            </a:p>
          </p:txBody>
        </p:sp>
        <p:sp>
          <p:nvSpPr>
            <p:cNvPr id="495" name="object 1039"/>
            <p:cNvSpPr/>
            <p:nvPr/>
          </p:nvSpPr>
          <p:spPr>
            <a:xfrm>
              <a:off x="1321446" y="447583"/>
              <a:ext cx="62230" cy="23495"/>
            </a:xfrm>
            <a:custGeom>
              <a:avLst/>
              <a:gdLst/>
              <a:ahLst/>
              <a:cxnLst/>
              <a:rect l="l" t="t" r="r" b="b"/>
              <a:pathLst>
                <a:path w="62230" h="23495">
                  <a:moveTo>
                    <a:pt x="61912" y="0"/>
                  </a:moveTo>
                  <a:lnTo>
                    <a:pt x="0" y="23113"/>
                  </a:lnTo>
                </a:path>
              </a:pathLst>
            </a:custGeom>
            <a:ln w="3175">
              <a:solidFill>
                <a:srgbClr val="A8D3AF"/>
              </a:solidFill>
            </a:ln>
          </p:spPr>
          <p:txBody>
            <a:bodyPr wrap="square" lIns="0" tIns="0" rIns="0" bIns="0" rtlCol="0"/>
            <a:lstStyle/>
            <a:p>
              <a:endParaRPr/>
            </a:p>
          </p:txBody>
        </p:sp>
        <p:sp>
          <p:nvSpPr>
            <p:cNvPr id="496" name="object 1040"/>
            <p:cNvSpPr/>
            <p:nvPr/>
          </p:nvSpPr>
          <p:spPr>
            <a:xfrm>
              <a:off x="1278360" y="408314"/>
              <a:ext cx="55880" cy="6350"/>
            </a:xfrm>
            <a:custGeom>
              <a:avLst/>
              <a:gdLst/>
              <a:ahLst/>
              <a:cxnLst/>
              <a:rect l="l" t="t" r="r" b="b"/>
              <a:pathLst>
                <a:path w="55880" h="6350">
                  <a:moveTo>
                    <a:pt x="0" y="6032"/>
                  </a:moveTo>
                  <a:lnTo>
                    <a:pt x="55676" y="0"/>
                  </a:lnTo>
                </a:path>
              </a:pathLst>
            </a:custGeom>
            <a:ln w="3175">
              <a:solidFill>
                <a:srgbClr val="A8D3AF"/>
              </a:solidFill>
            </a:ln>
          </p:spPr>
          <p:txBody>
            <a:bodyPr wrap="square" lIns="0" tIns="0" rIns="0" bIns="0" rtlCol="0"/>
            <a:lstStyle/>
            <a:p>
              <a:endParaRPr/>
            </a:p>
          </p:txBody>
        </p:sp>
        <p:sp>
          <p:nvSpPr>
            <p:cNvPr id="497" name="object 1041"/>
            <p:cNvSpPr/>
            <p:nvPr/>
          </p:nvSpPr>
          <p:spPr>
            <a:xfrm>
              <a:off x="1151445" y="344180"/>
              <a:ext cx="211454" cy="18415"/>
            </a:xfrm>
            <a:custGeom>
              <a:avLst/>
              <a:gdLst/>
              <a:ahLst/>
              <a:cxnLst/>
              <a:rect l="l" t="t" r="r" b="b"/>
              <a:pathLst>
                <a:path w="211455" h="18414">
                  <a:moveTo>
                    <a:pt x="211226" y="0"/>
                  </a:moveTo>
                  <a:lnTo>
                    <a:pt x="0" y="18084"/>
                  </a:lnTo>
                </a:path>
              </a:pathLst>
            </a:custGeom>
            <a:ln w="3175">
              <a:solidFill>
                <a:srgbClr val="A8D3AF"/>
              </a:solidFill>
            </a:ln>
          </p:spPr>
          <p:txBody>
            <a:bodyPr wrap="square" lIns="0" tIns="0" rIns="0" bIns="0" rtlCol="0"/>
            <a:lstStyle/>
            <a:p>
              <a:endParaRPr/>
            </a:p>
          </p:txBody>
        </p:sp>
        <p:sp>
          <p:nvSpPr>
            <p:cNvPr id="498" name="object 1042"/>
            <p:cNvSpPr/>
            <p:nvPr/>
          </p:nvSpPr>
          <p:spPr>
            <a:xfrm>
              <a:off x="1229480" y="191428"/>
              <a:ext cx="73025" cy="163195"/>
            </a:xfrm>
            <a:custGeom>
              <a:avLst/>
              <a:gdLst/>
              <a:ahLst/>
              <a:cxnLst/>
              <a:rect l="l" t="t" r="r" b="b"/>
              <a:pathLst>
                <a:path w="73025" h="163195">
                  <a:moveTo>
                    <a:pt x="72720" y="0"/>
                  </a:moveTo>
                  <a:lnTo>
                    <a:pt x="0" y="163106"/>
                  </a:lnTo>
                </a:path>
              </a:pathLst>
            </a:custGeom>
            <a:ln w="3175">
              <a:solidFill>
                <a:srgbClr val="A8D3AF"/>
              </a:solidFill>
            </a:ln>
          </p:spPr>
          <p:txBody>
            <a:bodyPr wrap="square" lIns="0" tIns="0" rIns="0" bIns="0" rtlCol="0"/>
            <a:lstStyle/>
            <a:p>
              <a:endParaRPr/>
            </a:p>
          </p:txBody>
        </p:sp>
        <p:sp>
          <p:nvSpPr>
            <p:cNvPr id="499" name="object 1043"/>
            <p:cNvSpPr/>
            <p:nvPr/>
          </p:nvSpPr>
          <p:spPr>
            <a:xfrm>
              <a:off x="1311624" y="189801"/>
              <a:ext cx="8890" cy="53340"/>
            </a:xfrm>
            <a:custGeom>
              <a:avLst/>
              <a:gdLst/>
              <a:ahLst/>
              <a:cxnLst/>
              <a:rect l="l" t="t" r="r" b="b"/>
              <a:pathLst>
                <a:path w="8890" h="53339">
                  <a:moveTo>
                    <a:pt x="8737" y="53111"/>
                  </a:moveTo>
                  <a:lnTo>
                    <a:pt x="0" y="0"/>
                  </a:lnTo>
                </a:path>
              </a:pathLst>
            </a:custGeom>
            <a:ln w="3175">
              <a:solidFill>
                <a:srgbClr val="A8D3AF"/>
              </a:solidFill>
            </a:ln>
          </p:spPr>
          <p:txBody>
            <a:bodyPr wrap="square" lIns="0" tIns="0" rIns="0" bIns="0" rtlCol="0"/>
            <a:lstStyle/>
            <a:p>
              <a:endParaRPr/>
            </a:p>
          </p:txBody>
        </p:sp>
        <p:sp>
          <p:nvSpPr>
            <p:cNvPr id="500" name="object 1044"/>
            <p:cNvSpPr/>
            <p:nvPr/>
          </p:nvSpPr>
          <p:spPr>
            <a:xfrm>
              <a:off x="1305464" y="195637"/>
              <a:ext cx="29845" cy="41910"/>
            </a:xfrm>
            <a:custGeom>
              <a:avLst/>
              <a:gdLst/>
              <a:ahLst/>
              <a:cxnLst/>
              <a:rect l="l" t="t" r="r" b="b"/>
              <a:pathLst>
                <a:path w="29844" h="41910">
                  <a:moveTo>
                    <a:pt x="29260" y="41630"/>
                  </a:moveTo>
                  <a:lnTo>
                    <a:pt x="0" y="0"/>
                  </a:lnTo>
                </a:path>
              </a:pathLst>
            </a:custGeom>
            <a:ln w="3175">
              <a:solidFill>
                <a:srgbClr val="A8D3AF"/>
              </a:solidFill>
            </a:ln>
          </p:spPr>
          <p:txBody>
            <a:bodyPr wrap="square" lIns="0" tIns="0" rIns="0" bIns="0" rtlCol="0"/>
            <a:lstStyle/>
            <a:p>
              <a:endParaRPr/>
            </a:p>
          </p:txBody>
        </p:sp>
        <p:sp>
          <p:nvSpPr>
            <p:cNvPr id="501" name="object 1045"/>
            <p:cNvSpPr/>
            <p:nvPr/>
          </p:nvSpPr>
          <p:spPr>
            <a:xfrm>
              <a:off x="1396545" y="155262"/>
              <a:ext cx="26670" cy="45085"/>
            </a:xfrm>
            <a:custGeom>
              <a:avLst/>
              <a:gdLst/>
              <a:ahLst/>
              <a:cxnLst/>
              <a:rect l="l" t="t" r="r" b="b"/>
              <a:pathLst>
                <a:path w="26669" h="45085">
                  <a:moveTo>
                    <a:pt x="0" y="0"/>
                  </a:moveTo>
                  <a:lnTo>
                    <a:pt x="26568" y="44958"/>
                  </a:lnTo>
                </a:path>
              </a:pathLst>
            </a:custGeom>
            <a:ln w="3175">
              <a:solidFill>
                <a:srgbClr val="A8D3AF"/>
              </a:solidFill>
            </a:ln>
          </p:spPr>
          <p:txBody>
            <a:bodyPr wrap="square" lIns="0" tIns="0" rIns="0" bIns="0" rtlCol="0"/>
            <a:lstStyle/>
            <a:p>
              <a:endParaRPr/>
            </a:p>
          </p:txBody>
        </p:sp>
        <p:sp>
          <p:nvSpPr>
            <p:cNvPr id="502" name="object 1046"/>
            <p:cNvSpPr/>
            <p:nvPr/>
          </p:nvSpPr>
          <p:spPr>
            <a:xfrm>
              <a:off x="1401902" y="149709"/>
              <a:ext cx="11430" cy="61594"/>
            </a:xfrm>
            <a:custGeom>
              <a:avLst/>
              <a:gdLst/>
              <a:ahLst/>
              <a:cxnLst/>
              <a:rect l="l" t="t" r="r" b="b"/>
              <a:pathLst>
                <a:path w="11430" h="61595">
                  <a:moveTo>
                    <a:pt x="10934" y="0"/>
                  </a:moveTo>
                  <a:lnTo>
                    <a:pt x="0" y="61150"/>
                  </a:lnTo>
                </a:path>
              </a:pathLst>
            </a:custGeom>
            <a:ln w="3175">
              <a:solidFill>
                <a:srgbClr val="A8D3AF"/>
              </a:solidFill>
            </a:ln>
          </p:spPr>
          <p:txBody>
            <a:bodyPr wrap="square" lIns="0" tIns="0" rIns="0" bIns="0" rtlCol="0"/>
            <a:lstStyle/>
            <a:p>
              <a:endParaRPr/>
            </a:p>
          </p:txBody>
        </p:sp>
        <p:sp>
          <p:nvSpPr>
            <p:cNvPr id="503" name="object 1047"/>
            <p:cNvSpPr/>
            <p:nvPr/>
          </p:nvSpPr>
          <p:spPr>
            <a:xfrm>
              <a:off x="1484589" y="121509"/>
              <a:ext cx="33655" cy="44450"/>
            </a:xfrm>
            <a:custGeom>
              <a:avLst/>
              <a:gdLst/>
              <a:ahLst/>
              <a:cxnLst/>
              <a:rect l="l" t="t" r="r" b="b"/>
              <a:pathLst>
                <a:path w="33655" h="44450">
                  <a:moveTo>
                    <a:pt x="0" y="0"/>
                  </a:moveTo>
                  <a:lnTo>
                    <a:pt x="33032" y="43853"/>
                  </a:lnTo>
                </a:path>
              </a:pathLst>
            </a:custGeom>
            <a:ln w="3175">
              <a:solidFill>
                <a:srgbClr val="A8D3AF"/>
              </a:solidFill>
            </a:ln>
          </p:spPr>
          <p:txBody>
            <a:bodyPr wrap="square" lIns="0" tIns="0" rIns="0" bIns="0" rtlCol="0"/>
            <a:lstStyle/>
            <a:p>
              <a:endParaRPr/>
            </a:p>
          </p:txBody>
        </p:sp>
        <p:sp>
          <p:nvSpPr>
            <p:cNvPr id="504" name="object 1048"/>
            <p:cNvSpPr/>
            <p:nvPr/>
          </p:nvSpPr>
          <p:spPr>
            <a:xfrm>
              <a:off x="696067" y="134076"/>
              <a:ext cx="49530" cy="10795"/>
            </a:xfrm>
            <a:custGeom>
              <a:avLst/>
              <a:gdLst/>
              <a:ahLst/>
              <a:cxnLst/>
              <a:rect l="l" t="t" r="r" b="b"/>
              <a:pathLst>
                <a:path w="49529" h="10794">
                  <a:moveTo>
                    <a:pt x="49301" y="10579"/>
                  </a:moveTo>
                  <a:lnTo>
                    <a:pt x="0" y="0"/>
                  </a:lnTo>
                </a:path>
              </a:pathLst>
            </a:custGeom>
            <a:ln w="3175">
              <a:solidFill>
                <a:srgbClr val="A8D3AF"/>
              </a:solidFill>
            </a:ln>
          </p:spPr>
          <p:txBody>
            <a:bodyPr wrap="square" lIns="0" tIns="0" rIns="0" bIns="0" rtlCol="0"/>
            <a:lstStyle/>
            <a:p>
              <a:endParaRPr/>
            </a:p>
          </p:txBody>
        </p:sp>
        <p:sp>
          <p:nvSpPr>
            <p:cNvPr id="505" name="object 1049"/>
            <p:cNvSpPr/>
            <p:nvPr/>
          </p:nvSpPr>
          <p:spPr>
            <a:xfrm>
              <a:off x="745365" y="144662"/>
              <a:ext cx="92710" cy="5715"/>
            </a:xfrm>
            <a:custGeom>
              <a:avLst/>
              <a:gdLst/>
              <a:ahLst/>
              <a:cxnLst/>
              <a:rect l="l" t="t" r="r" b="b"/>
              <a:pathLst>
                <a:path w="92709" h="5714">
                  <a:moveTo>
                    <a:pt x="92354" y="5689"/>
                  </a:moveTo>
                  <a:lnTo>
                    <a:pt x="0" y="0"/>
                  </a:lnTo>
                </a:path>
              </a:pathLst>
            </a:custGeom>
            <a:ln w="3175">
              <a:solidFill>
                <a:srgbClr val="A8D3AF"/>
              </a:solidFill>
            </a:ln>
          </p:spPr>
          <p:txBody>
            <a:bodyPr wrap="square" lIns="0" tIns="0" rIns="0" bIns="0" rtlCol="0"/>
            <a:lstStyle/>
            <a:p>
              <a:endParaRPr/>
            </a:p>
          </p:txBody>
        </p:sp>
        <p:sp>
          <p:nvSpPr>
            <p:cNvPr id="506" name="object 1050"/>
            <p:cNvSpPr/>
            <p:nvPr/>
          </p:nvSpPr>
          <p:spPr>
            <a:xfrm>
              <a:off x="745368" y="62150"/>
              <a:ext cx="17780" cy="82550"/>
            </a:xfrm>
            <a:custGeom>
              <a:avLst/>
              <a:gdLst/>
              <a:ahLst/>
              <a:cxnLst/>
              <a:rect l="l" t="t" r="r" b="b"/>
              <a:pathLst>
                <a:path w="17779" h="82550">
                  <a:moveTo>
                    <a:pt x="17475" y="0"/>
                  </a:moveTo>
                  <a:lnTo>
                    <a:pt x="0" y="82511"/>
                  </a:lnTo>
                </a:path>
              </a:pathLst>
            </a:custGeom>
            <a:ln w="3175">
              <a:solidFill>
                <a:srgbClr val="A8D3AF"/>
              </a:solidFill>
            </a:ln>
          </p:spPr>
          <p:txBody>
            <a:bodyPr wrap="square" lIns="0" tIns="0" rIns="0" bIns="0" rtlCol="0"/>
            <a:lstStyle/>
            <a:p>
              <a:endParaRPr/>
            </a:p>
          </p:txBody>
        </p:sp>
        <p:sp>
          <p:nvSpPr>
            <p:cNvPr id="507" name="object 1051"/>
            <p:cNvSpPr/>
            <p:nvPr/>
          </p:nvSpPr>
          <p:spPr>
            <a:xfrm>
              <a:off x="933441" y="424490"/>
              <a:ext cx="122555" cy="8255"/>
            </a:xfrm>
            <a:custGeom>
              <a:avLst/>
              <a:gdLst/>
              <a:ahLst/>
              <a:cxnLst/>
              <a:rect l="l" t="t" r="r" b="b"/>
              <a:pathLst>
                <a:path w="122555" h="8254">
                  <a:moveTo>
                    <a:pt x="122161" y="8254"/>
                  </a:moveTo>
                  <a:lnTo>
                    <a:pt x="0" y="0"/>
                  </a:lnTo>
                </a:path>
              </a:pathLst>
            </a:custGeom>
            <a:ln w="3175">
              <a:solidFill>
                <a:srgbClr val="A8D3AF"/>
              </a:solidFill>
            </a:ln>
          </p:spPr>
          <p:txBody>
            <a:bodyPr wrap="square" lIns="0" tIns="0" rIns="0" bIns="0" rtlCol="0"/>
            <a:lstStyle/>
            <a:p>
              <a:endParaRPr/>
            </a:p>
          </p:txBody>
        </p:sp>
        <p:sp>
          <p:nvSpPr>
            <p:cNvPr id="508" name="object 1052"/>
            <p:cNvSpPr/>
            <p:nvPr/>
          </p:nvSpPr>
          <p:spPr>
            <a:xfrm>
              <a:off x="785393" y="335351"/>
              <a:ext cx="148590" cy="89535"/>
            </a:xfrm>
            <a:custGeom>
              <a:avLst/>
              <a:gdLst/>
              <a:ahLst/>
              <a:cxnLst/>
              <a:rect l="l" t="t" r="r" b="b"/>
              <a:pathLst>
                <a:path w="148590" h="89534">
                  <a:moveTo>
                    <a:pt x="0" y="0"/>
                  </a:moveTo>
                  <a:lnTo>
                    <a:pt x="148043" y="89141"/>
                  </a:lnTo>
                </a:path>
              </a:pathLst>
            </a:custGeom>
            <a:ln w="3175">
              <a:solidFill>
                <a:srgbClr val="A8D3AF"/>
              </a:solidFill>
            </a:ln>
          </p:spPr>
          <p:txBody>
            <a:bodyPr wrap="square" lIns="0" tIns="0" rIns="0" bIns="0" rtlCol="0"/>
            <a:lstStyle/>
            <a:p>
              <a:endParaRPr/>
            </a:p>
          </p:txBody>
        </p:sp>
        <p:sp>
          <p:nvSpPr>
            <p:cNvPr id="509" name="object 1053"/>
            <p:cNvSpPr/>
            <p:nvPr/>
          </p:nvSpPr>
          <p:spPr>
            <a:xfrm>
              <a:off x="856578" y="227591"/>
              <a:ext cx="227329" cy="158750"/>
            </a:xfrm>
            <a:custGeom>
              <a:avLst/>
              <a:gdLst/>
              <a:ahLst/>
              <a:cxnLst/>
              <a:rect l="l" t="t" r="r" b="b"/>
              <a:pathLst>
                <a:path w="227330" h="158750">
                  <a:moveTo>
                    <a:pt x="0" y="0"/>
                  </a:moveTo>
                  <a:lnTo>
                    <a:pt x="226733" y="158394"/>
                  </a:lnTo>
                </a:path>
              </a:pathLst>
            </a:custGeom>
            <a:ln w="3175">
              <a:solidFill>
                <a:srgbClr val="A8D3AF"/>
              </a:solidFill>
            </a:ln>
          </p:spPr>
          <p:txBody>
            <a:bodyPr wrap="square" lIns="0" tIns="0" rIns="0" bIns="0" rtlCol="0"/>
            <a:lstStyle/>
            <a:p>
              <a:endParaRPr/>
            </a:p>
          </p:txBody>
        </p:sp>
        <p:sp>
          <p:nvSpPr>
            <p:cNvPr id="510" name="object 1054"/>
            <p:cNvSpPr/>
            <p:nvPr/>
          </p:nvSpPr>
          <p:spPr>
            <a:xfrm>
              <a:off x="1411768" y="79410"/>
              <a:ext cx="79375" cy="40005"/>
            </a:xfrm>
            <a:custGeom>
              <a:avLst/>
              <a:gdLst/>
              <a:ahLst/>
              <a:cxnLst/>
              <a:rect l="l" t="t" r="r" b="b"/>
              <a:pathLst>
                <a:path w="79375" h="40005">
                  <a:moveTo>
                    <a:pt x="79121" y="39687"/>
                  </a:moveTo>
                  <a:lnTo>
                    <a:pt x="0" y="0"/>
                  </a:lnTo>
                </a:path>
              </a:pathLst>
            </a:custGeom>
            <a:ln w="3175">
              <a:solidFill>
                <a:srgbClr val="A8D3AF"/>
              </a:solidFill>
            </a:ln>
          </p:spPr>
          <p:txBody>
            <a:bodyPr wrap="square" lIns="0" tIns="0" rIns="0" bIns="0" rtlCol="0"/>
            <a:lstStyle/>
            <a:p>
              <a:endParaRPr/>
            </a:p>
          </p:txBody>
        </p:sp>
        <p:sp>
          <p:nvSpPr>
            <p:cNvPr id="511" name="object 1055"/>
            <p:cNvSpPr/>
            <p:nvPr/>
          </p:nvSpPr>
          <p:spPr>
            <a:xfrm>
              <a:off x="1404429" y="85791"/>
              <a:ext cx="3175" cy="66675"/>
            </a:xfrm>
            <a:custGeom>
              <a:avLst/>
              <a:gdLst/>
              <a:ahLst/>
              <a:cxnLst/>
              <a:rect l="l" t="t" r="r" b="b"/>
              <a:pathLst>
                <a:path w="3175" h="66675">
                  <a:moveTo>
                    <a:pt x="0" y="66446"/>
                  </a:moveTo>
                  <a:lnTo>
                    <a:pt x="2946" y="0"/>
                  </a:lnTo>
                </a:path>
              </a:pathLst>
            </a:custGeom>
            <a:ln w="3175">
              <a:solidFill>
                <a:srgbClr val="A8D3AF"/>
              </a:solidFill>
            </a:ln>
          </p:spPr>
          <p:txBody>
            <a:bodyPr wrap="square" lIns="0" tIns="0" rIns="0" bIns="0" rtlCol="0"/>
            <a:lstStyle/>
            <a:p>
              <a:endParaRPr/>
            </a:p>
          </p:txBody>
        </p:sp>
        <p:sp>
          <p:nvSpPr>
            <p:cNvPr id="512" name="object 1056"/>
            <p:cNvSpPr/>
            <p:nvPr/>
          </p:nvSpPr>
          <p:spPr>
            <a:xfrm>
              <a:off x="1171253" y="64216"/>
              <a:ext cx="233679" cy="88265"/>
            </a:xfrm>
            <a:custGeom>
              <a:avLst/>
              <a:gdLst/>
              <a:ahLst/>
              <a:cxnLst/>
              <a:rect l="l" t="t" r="r" b="b"/>
              <a:pathLst>
                <a:path w="233680" h="88264">
                  <a:moveTo>
                    <a:pt x="0" y="0"/>
                  </a:moveTo>
                  <a:lnTo>
                    <a:pt x="233184" y="88023"/>
                  </a:lnTo>
                </a:path>
              </a:pathLst>
            </a:custGeom>
            <a:ln w="3175">
              <a:solidFill>
                <a:srgbClr val="A8D3AF"/>
              </a:solidFill>
            </a:ln>
          </p:spPr>
          <p:txBody>
            <a:bodyPr wrap="square" lIns="0" tIns="0" rIns="0" bIns="0" rtlCol="0"/>
            <a:lstStyle/>
            <a:p>
              <a:endParaRPr/>
            </a:p>
          </p:txBody>
        </p:sp>
        <p:sp>
          <p:nvSpPr>
            <p:cNvPr id="513" name="object 1057"/>
            <p:cNvSpPr/>
            <p:nvPr/>
          </p:nvSpPr>
          <p:spPr>
            <a:xfrm>
              <a:off x="1354434" y="0"/>
              <a:ext cx="6350" cy="1905"/>
            </a:xfrm>
            <a:custGeom>
              <a:avLst/>
              <a:gdLst/>
              <a:ahLst/>
              <a:cxnLst/>
              <a:rect l="l" t="t" r="r" b="b"/>
              <a:pathLst>
                <a:path w="6350" h="1905">
                  <a:moveTo>
                    <a:pt x="0" y="1499"/>
                  </a:moveTo>
                  <a:lnTo>
                    <a:pt x="5838" y="0"/>
                  </a:lnTo>
                </a:path>
              </a:pathLst>
            </a:custGeom>
            <a:ln w="3175">
              <a:solidFill>
                <a:srgbClr val="A8D3AF"/>
              </a:solidFill>
            </a:ln>
          </p:spPr>
          <p:txBody>
            <a:bodyPr wrap="square" lIns="0" tIns="0" rIns="0" bIns="0" rtlCol="0"/>
            <a:lstStyle/>
            <a:p>
              <a:endParaRPr/>
            </a:p>
          </p:txBody>
        </p:sp>
        <p:sp>
          <p:nvSpPr>
            <p:cNvPr id="514" name="object 1058"/>
            <p:cNvSpPr/>
            <p:nvPr/>
          </p:nvSpPr>
          <p:spPr>
            <a:xfrm>
              <a:off x="1413565" y="0"/>
              <a:ext cx="1270" cy="64135"/>
            </a:xfrm>
            <a:custGeom>
              <a:avLst/>
              <a:gdLst/>
              <a:ahLst/>
              <a:cxnLst/>
              <a:rect l="l" t="t" r="r" b="b"/>
              <a:pathLst>
                <a:path w="1269" h="64135">
                  <a:moveTo>
                    <a:pt x="0" y="63811"/>
                  </a:moveTo>
                  <a:lnTo>
                    <a:pt x="1258" y="0"/>
                  </a:lnTo>
                </a:path>
              </a:pathLst>
            </a:custGeom>
            <a:ln w="3175">
              <a:solidFill>
                <a:srgbClr val="A8D3AF"/>
              </a:solidFill>
            </a:ln>
          </p:spPr>
          <p:txBody>
            <a:bodyPr wrap="square" lIns="0" tIns="0" rIns="0" bIns="0" rtlCol="0"/>
            <a:lstStyle/>
            <a:p>
              <a:endParaRPr/>
            </a:p>
          </p:txBody>
        </p:sp>
        <p:sp>
          <p:nvSpPr>
            <p:cNvPr id="515" name="object 1059"/>
            <p:cNvSpPr/>
            <p:nvPr/>
          </p:nvSpPr>
          <p:spPr>
            <a:xfrm>
              <a:off x="1490880" y="112092"/>
              <a:ext cx="47625" cy="7620"/>
            </a:xfrm>
            <a:custGeom>
              <a:avLst/>
              <a:gdLst/>
              <a:ahLst/>
              <a:cxnLst/>
              <a:rect l="l" t="t" r="r" b="b"/>
              <a:pathLst>
                <a:path w="47625" h="7619">
                  <a:moveTo>
                    <a:pt x="47447" y="0"/>
                  </a:moveTo>
                  <a:lnTo>
                    <a:pt x="0" y="7010"/>
                  </a:lnTo>
                </a:path>
              </a:pathLst>
            </a:custGeom>
            <a:ln w="3175">
              <a:solidFill>
                <a:srgbClr val="A8D3AF"/>
              </a:solidFill>
            </a:ln>
          </p:spPr>
          <p:txBody>
            <a:bodyPr wrap="square" lIns="0" tIns="0" rIns="0" bIns="0" rtlCol="0"/>
            <a:lstStyle/>
            <a:p>
              <a:endParaRPr/>
            </a:p>
          </p:txBody>
        </p:sp>
      </p:grpSp>
    </p:spTree>
    <p:extLst>
      <p:ext uri="{BB962C8B-B14F-4D97-AF65-F5344CB8AC3E}">
        <p14:creationId xmlns:p14="http://schemas.microsoft.com/office/powerpoint/2010/main" val="1644257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rot="5400000">
            <a:off x="-771072" y="2276928"/>
            <a:ext cx="8400146" cy="6858001"/>
          </a:xfrm>
          <a:prstGeom prst="rect">
            <a:avLst/>
          </a:prstGeom>
          <a:blipFill dpi="0" rotWithShape="0">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6858000" cy="15385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785482" y="1485901"/>
            <a:ext cx="5072518" cy="1344383"/>
          </a:xfrm>
          <a:custGeom>
            <a:avLst/>
            <a:gdLst>
              <a:gd name="connsiteX0" fmla="*/ 0 w 5232400"/>
              <a:gd name="connsiteY0" fmla="*/ 0 h 1030514"/>
              <a:gd name="connsiteX1" fmla="*/ 5232400 w 5232400"/>
              <a:gd name="connsiteY1" fmla="*/ 0 h 1030514"/>
              <a:gd name="connsiteX2" fmla="*/ 5232400 w 5232400"/>
              <a:gd name="connsiteY2" fmla="*/ 1030514 h 1030514"/>
              <a:gd name="connsiteX3" fmla="*/ 0 w 5232400"/>
              <a:gd name="connsiteY3" fmla="*/ 1030514 h 1030514"/>
              <a:gd name="connsiteX4" fmla="*/ 0 w 5232400"/>
              <a:gd name="connsiteY4" fmla="*/ 0 h 1030514"/>
              <a:gd name="connsiteX0" fmla="*/ 0 w 5827486"/>
              <a:gd name="connsiteY0" fmla="*/ 14515 h 1030514"/>
              <a:gd name="connsiteX1" fmla="*/ 5827486 w 5827486"/>
              <a:gd name="connsiteY1" fmla="*/ 0 h 1030514"/>
              <a:gd name="connsiteX2" fmla="*/ 5827486 w 5827486"/>
              <a:gd name="connsiteY2" fmla="*/ 1030514 h 1030514"/>
              <a:gd name="connsiteX3" fmla="*/ 595086 w 5827486"/>
              <a:gd name="connsiteY3" fmla="*/ 1030514 h 1030514"/>
              <a:gd name="connsiteX4" fmla="*/ 0 w 5827486"/>
              <a:gd name="connsiteY4" fmla="*/ 14515 h 1030514"/>
              <a:gd name="connsiteX0" fmla="*/ 0 w 5827486"/>
              <a:gd name="connsiteY0" fmla="*/ 14515 h 1030514"/>
              <a:gd name="connsiteX1" fmla="*/ 5827486 w 5827486"/>
              <a:gd name="connsiteY1" fmla="*/ 0 h 1030514"/>
              <a:gd name="connsiteX2" fmla="*/ 5827486 w 5827486"/>
              <a:gd name="connsiteY2" fmla="*/ 1030514 h 1030514"/>
              <a:gd name="connsiteX3" fmla="*/ 1538515 w 5827486"/>
              <a:gd name="connsiteY3" fmla="*/ 1030514 h 1030514"/>
              <a:gd name="connsiteX4" fmla="*/ 0 w 5827486"/>
              <a:gd name="connsiteY4" fmla="*/ 14515 h 1030514"/>
              <a:gd name="connsiteX0" fmla="*/ 0 w 5811026"/>
              <a:gd name="connsiteY0" fmla="*/ 6917 h 1030514"/>
              <a:gd name="connsiteX1" fmla="*/ 5811026 w 5811026"/>
              <a:gd name="connsiteY1" fmla="*/ 0 h 1030514"/>
              <a:gd name="connsiteX2" fmla="*/ 5811026 w 5811026"/>
              <a:gd name="connsiteY2" fmla="*/ 1030514 h 1030514"/>
              <a:gd name="connsiteX3" fmla="*/ 1522055 w 5811026"/>
              <a:gd name="connsiteY3" fmla="*/ 1030514 h 1030514"/>
              <a:gd name="connsiteX4" fmla="*/ 0 w 5811026"/>
              <a:gd name="connsiteY4" fmla="*/ 6917 h 1030514"/>
              <a:gd name="connsiteX0" fmla="*/ 0 w 5827487"/>
              <a:gd name="connsiteY0" fmla="*/ 3118 h 1030514"/>
              <a:gd name="connsiteX1" fmla="*/ 5827487 w 5827487"/>
              <a:gd name="connsiteY1" fmla="*/ 0 h 1030514"/>
              <a:gd name="connsiteX2" fmla="*/ 5827487 w 5827487"/>
              <a:gd name="connsiteY2" fmla="*/ 1030514 h 1030514"/>
              <a:gd name="connsiteX3" fmla="*/ 1538516 w 5827487"/>
              <a:gd name="connsiteY3" fmla="*/ 1030514 h 1030514"/>
              <a:gd name="connsiteX4" fmla="*/ 0 w 5827487"/>
              <a:gd name="connsiteY4" fmla="*/ 3118 h 1030514"/>
              <a:gd name="connsiteX0" fmla="*/ 0 w 5843948"/>
              <a:gd name="connsiteY0" fmla="*/ 0 h 1034995"/>
              <a:gd name="connsiteX1" fmla="*/ 5843948 w 5843948"/>
              <a:gd name="connsiteY1" fmla="*/ 4481 h 1034995"/>
              <a:gd name="connsiteX2" fmla="*/ 5843948 w 5843948"/>
              <a:gd name="connsiteY2" fmla="*/ 1034995 h 1034995"/>
              <a:gd name="connsiteX3" fmla="*/ 1554977 w 5843948"/>
              <a:gd name="connsiteY3" fmla="*/ 1034995 h 1034995"/>
              <a:gd name="connsiteX4" fmla="*/ 0 w 5843948"/>
              <a:gd name="connsiteY4" fmla="*/ 0 h 103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3948" h="1034995">
                <a:moveTo>
                  <a:pt x="0" y="0"/>
                </a:moveTo>
                <a:lnTo>
                  <a:pt x="5843948" y="4481"/>
                </a:lnTo>
                <a:lnTo>
                  <a:pt x="5843948" y="1034995"/>
                </a:lnTo>
                <a:lnTo>
                  <a:pt x="1554977" y="1034995"/>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114675" y="2916009"/>
            <a:ext cx="3743325" cy="816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0" y="1621632"/>
            <a:ext cx="1785482" cy="476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785482" y="1621632"/>
            <a:ext cx="1329193" cy="129437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38518" y="3024416"/>
            <a:ext cx="2642991" cy="181882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37213" y="7065464"/>
            <a:ext cx="2642991" cy="181882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927887" y="5030944"/>
            <a:ext cx="2642991" cy="181882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50729" y="3110141"/>
            <a:ext cx="2442576" cy="1637461"/>
          </a:xfrm>
          <a:prstGeom prst="rect">
            <a:avLst/>
          </a:prstGeom>
          <a:blipFill>
            <a:blip r:embed="rId3"/>
            <a:srcRect/>
            <a:stretch>
              <a:fillRect l="-33041" r="-3304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50729" y="7156147"/>
            <a:ext cx="2442576" cy="1637461"/>
          </a:xfrm>
          <a:prstGeom prst="rect">
            <a:avLst/>
          </a:prstGeom>
          <a:blipFill>
            <a:blip r:embed="rId4"/>
            <a:srcRect/>
            <a:stretch>
              <a:fillRect l="-33041" r="-3304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8558" y="2088705"/>
            <a:ext cx="2426856" cy="369332"/>
          </a:xfrm>
          <a:prstGeom prst="rect">
            <a:avLst/>
          </a:prstGeom>
          <a:noFill/>
        </p:spPr>
        <p:txBody>
          <a:bodyPr wrap="square" rtlCol="0">
            <a:spAutoFit/>
          </a:bodyPr>
          <a:lstStyle/>
          <a:p>
            <a:r>
              <a:rPr lang="en-US" sz="1800" b="1" dirty="0">
                <a:latin typeface="Arial" panose="020B0604020202020204" pitchFamily="34" charset="0"/>
                <a:cs typeface="Arial" panose="020B0604020202020204" pitchFamily="34" charset="0"/>
              </a:rPr>
              <a:t>OUR </a:t>
            </a:r>
            <a:r>
              <a:rPr lang="en-US" sz="1800" b="1" dirty="0" smtClean="0">
                <a:latin typeface="Arial" panose="020B0604020202020204" pitchFamily="34" charset="0"/>
                <a:cs typeface="Arial" panose="020B0604020202020204" pitchFamily="34" charset="0"/>
              </a:rPr>
              <a:t>PARTNERS</a:t>
            </a:r>
            <a:endParaRPr lang="en-US" b="1" dirty="0">
              <a:latin typeface="Arial" panose="020B0604020202020204" pitchFamily="34" charset="0"/>
              <a:cs typeface="Arial" panose="020B0604020202020204" pitchFamily="34" charset="0"/>
            </a:endParaRPr>
          </a:p>
        </p:txBody>
      </p:sp>
      <p:sp>
        <p:nvSpPr>
          <p:cNvPr id="17" name="Rectangle 16"/>
          <p:cNvSpPr/>
          <p:nvPr/>
        </p:nvSpPr>
        <p:spPr>
          <a:xfrm>
            <a:off x="4028094" y="5121627"/>
            <a:ext cx="2442576" cy="1637461"/>
          </a:xfrm>
          <a:prstGeom prst="rect">
            <a:avLst/>
          </a:prstGeom>
          <a:blipFill>
            <a:blip r:embed="rId5"/>
            <a:srcRect/>
            <a:stretch>
              <a:fillRect l="-33041" r="-3304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nip Single Corner Rectangle 17"/>
          <p:cNvSpPr/>
          <p:nvPr/>
        </p:nvSpPr>
        <p:spPr>
          <a:xfrm flipH="1">
            <a:off x="237213" y="9219212"/>
            <a:ext cx="569327" cy="439917"/>
          </a:xfrm>
          <a:prstGeom prst="snip1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04969" y="9269893"/>
            <a:ext cx="433815" cy="338554"/>
          </a:xfrm>
          <a:prstGeom prst="rect">
            <a:avLst/>
          </a:prstGeom>
          <a:noFill/>
        </p:spPr>
        <p:txBody>
          <a:bodyPr wrap="square" rtlCol="0">
            <a:spAutoFit/>
          </a:bodyPr>
          <a:lstStyle/>
          <a:p>
            <a:r>
              <a:rPr lang="en-US" sz="1600" dirty="0" smtClean="0">
                <a:latin typeface="Arial" panose="020B0604020202020204" pitchFamily="34" charset="0"/>
                <a:cs typeface="Arial" panose="020B0604020202020204" pitchFamily="34" charset="0"/>
              </a:rPr>
              <a:t>03</a:t>
            </a:r>
            <a:endParaRPr lang="en-US" sz="1600" dirty="0">
              <a:latin typeface="Arial" panose="020B0604020202020204" pitchFamily="34" charset="0"/>
              <a:cs typeface="Arial" panose="020B0604020202020204" pitchFamily="34" charset="0"/>
            </a:endParaRPr>
          </a:p>
        </p:txBody>
      </p:sp>
      <p:cxnSp>
        <p:nvCxnSpPr>
          <p:cNvPr id="20" name="Straight Connector 19"/>
          <p:cNvCxnSpPr/>
          <p:nvPr/>
        </p:nvCxnSpPr>
        <p:spPr>
          <a:xfrm>
            <a:off x="806540" y="9450672"/>
            <a:ext cx="210269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314112" y="3103362"/>
            <a:ext cx="3399840" cy="1815882"/>
          </a:xfrm>
          <a:prstGeom prst="rect">
            <a:avLst/>
          </a:prstGeom>
          <a:noFill/>
        </p:spPr>
        <p:txBody>
          <a:bodyPr wrap="square" rtlCol="0">
            <a:spAutoFit/>
          </a:bodyPr>
          <a:lstStyle/>
          <a:p>
            <a:pPr algn="just"/>
            <a:r>
              <a:rPr lang="en-US" sz="1400" b="1" dirty="0">
                <a:latin typeface="Arial" panose="020B0604020202020204" pitchFamily="34" charset="0"/>
                <a:cs typeface="Arial" panose="020B0604020202020204" pitchFamily="34" charset="0"/>
              </a:rPr>
              <a:t>Airbus</a:t>
            </a: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Defence &amp; Space </a:t>
            </a:r>
            <a:r>
              <a:rPr lang="en-US" sz="1400" dirty="0">
                <a:latin typeface="Arial" panose="020B0604020202020204" pitchFamily="34" charset="0"/>
                <a:cs typeface="Arial" panose="020B0604020202020204" pitchFamily="34" charset="0"/>
              </a:rPr>
              <a:t>(Airbus DS) has been a leading provider of satellite imagery for more than three decades. The Europe-headquartered company operates the largest constellation of optical and radar commercial earth observation satellites available in the market today.</a:t>
            </a:r>
          </a:p>
        </p:txBody>
      </p:sp>
      <p:cxnSp>
        <p:nvCxnSpPr>
          <p:cNvPr id="21" name="Straight Connector 20"/>
          <p:cNvCxnSpPr/>
          <p:nvPr/>
        </p:nvCxnSpPr>
        <p:spPr>
          <a:xfrm>
            <a:off x="3308827" y="3174183"/>
            <a:ext cx="5285" cy="16690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14112" y="7068411"/>
            <a:ext cx="3399840" cy="1815882"/>
          </a:xfrm>
          <a:prstGeom prst="rect">
            <a:avLst/>
          </a:prstGeom>
          <a:noFill/>
        </p:spPr>
        <p:txBody>
          <a:bodyPr wrap="square" rtlCol="0">
            <a:spAutoFit/>
          </a:bodyPr>
          <a:lstStyle/>
          <a:p>
            <a:pPr algn="just"/>
            <a:r>
              <a:rPr lang="en-US" sz="1400" b="1" dirty="0"/>
              <a:t>Planet Labs </a:t>
            </a:r>
            <a:r>
              <a:rPr lang="en-US" sz="1400" dirty="0" smtClean="0"/>
              <a:t>Leading </a:t>
            </a:r>
            <a:r>
              <a:rPr lang="en-US" sz="1400" dirty="0"/>
              <a:t>the way in global daily satellite imagery, American earth imaging company Planet Labs is driven by a mission to make global change accessible and actionable through daily monitoring. The company’s fleet of over 200 earth imaging satellites collects over 350 million square meter of earth land mass imagery daily.</a:t>
            </a:r>
            <a:endParaRPr lang="en-US" sz="1400" dirty="0">
              <a:latin typeface="Arial" panose="020B0604020202020204" pitchFamily="34" charset="0"/>
              <a:cs typeface="Arial" panose="020B0604020202020204" pitchFamily="34" charset="0"/>
            </a:endParaRPr>
          </a:p>
        </p:txBody>
      </p:sp>
      <p:cxnSp>
        <p:nvCxnSpPr>
          <p:cNvPr id="23" name="Straight Connector 22"/>
          <p:cNvCxnSpPr/>
          <p:nvPr/>
        </p:nvCxnSpPr>
        <p:spPr>
          <a:xfrm>
            <a:off x="3308827" y="7156147"/>
            <a:ext cx="5285" cy="166906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595261" y="5105826"/>
            <a:ext cx="5285" cy="16690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95421" y="5032416"/>
            <a:ext cx="3399840" cy="1815882"/>
          </a:xfrm>
          <a:prstGeom prst="rect">
            <a:avLst/>
          </a:prstGeom>
          <a:noFill/>
        </p:spPr>
        <p:txBody>
          <a:bodyPr wrap="square" rtlCol="0">
            <a:spAutoFit/>
          </a:bodyPr>
          <a:lstStyle/>
          <a:p>
            <a:pPr algn="just"/>
            <a:r>
              <a:rPr lang="en-US" sz="1400" b="1" dirty="0" smtClean="0"/>
              <a:t>MDA</a:t>
            </a:r>
            <a:r>
              <a:rPr lang="en-US" sz="1400" dirty="0" smtClean="0"/>
              <a:t> Canadian </a:t>
            </a:r>
            <a:r>
              <a:rPr lang="en-US" sz="1400" dirty="0"/>
              <a:t>space technology company MDA delivers world class satellite systems and operational geospatial intelligence systems, amongst many offerings. Through its RADARSAT-2 program,  MDA offers reliable, near-real-time access to all-weather imagery and surveillance information.</a:t>
            </a:r>
            <a:endParaRPr lang="en-US" sz="1400" dirty="0">
              <a:latin typeface="Arial" panose="020B0604020202020204" pitchFamily="34" charset="0"/>
              <a:cs typeface="Arial" panose="020B0604020202020204" pitchFamily="34" charset="0"/>
            </a:endParaRPr>
          </a:p>
        </p:txBody>
      </p:sp>
      <p:cxnSp>
        <p:nvCxnSpPr>
          <p:cNvPr id="27" name="Straight Connector 26"/>
          <p:cNvCxnSpPr/>
          <p:nvPr/>
        </p:nvCxnSpPr>
        <p:spPr>
          <a:xfrm>
            <a:off x="233233" y="2159089"/>
            <a:ext cx="3980" cy="242449"/>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009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rot="5400000">
            <a:off x="-891333" y="2156671"/>
            <a:ext cx="8640662" cy="6857999"/>
          </a:xfrm>
          <a:prstGeom prst="rect">
            <a:avLst/>
          </a:prstGeom>
          <a:blipFill dpi="0" rotWithShape="0">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5354457" y="3832478"/>
            <a:ext cx="0" cy="16246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a:xfrm>
            <a:off x="524632" y="3765782"/>
            <a:ext cx="6172200" cy="1238071"/>
          </a:xfrm>
          <a:custGeom>
            <a:avLst/>
            <a:gdLst>
              <a:gd name="connsiteX0" fmla="*/ 0 w 6172200"/>
              <a:gd name="connsiteY0" fmla="*/ 0 h 1114425"/>
              <a:gd name="connsiteX1" fmla="*/ 66675 w 6172200"/>
              <a:gd name="connsiteY1" fmla="*/ 152400 h 1114425"/>
              <a:gd name="connsiteX2" fmla="*/ 28575 w 6172200"/>
              <a:gd name="connsiteY2" fmla="*/ 304800 h 1114425"/>
              <a:gd name="connsiteX3" fmla="*/ 0 w 6172200"/>
              <a:gd name="connsiteY3" fmla="*/ 485775 h 1114425"/>
              <a:gd name="connsiteX4" fmla="*/ 38100 w 6172200"/>
              <a:gd name="connsiteY4" fmla="*/ 561975 h 1114425"/>
              <a:gd name="connsiteX5" fmla="*/ 47625 w 6172200"/>
              <a:gd name="connsiteY5" fmla="*/ 733425 h 1114425"/>
              <a:gd name="connsiteX6" fmla="*/ 47625 w 6172200"/>
              <a:gd name="connsiteY6" fmla="*/ 800100 h 1114425"/>
              <a:gd name="connsiteX7" fmla="*/ 47625 w 6172200"/>
              <a:gd name="connsiteY7" fmla="*/ 876300 h 1114425"/>
              <a:gd name="connsiteX8" fmla="*/ 85725 w 6172200"/>
              <a:gd name="connsiteY8" fmla="*/ 1057275 h 1114425"/>
              <a:gd name="connsiteX9" fmla="*/ 361950 w 6172200"/>
              <a:gd name="connsiteY9" fmla="*/ 942975 h 1114425"/>
              <a:gd name="connsiteX10" fmla="*/ 666750 w 6172200"/>
              <a:gd name="connsiteY10" fmla="*/ 1076325 h 1114425"/>
              <a:gd name="connsiteX11" fmla="*/ 1581150 w 6172200"/>
              <a:gd name="connsiteY11" fmla="*/ 1057275 h 1114425"/>
              <a:gd name="connsiteX12" fmla="*/ 2381250 w 6172200"/>
              <a:gd name="connsiteY12" fmla="*/ 1057275 h 1114425"/>
              <a:gd name="connsiteX13" fmla="*/ 3000375 w 6172200"/>
              <a:gd name="connsiteY13" fmla="*/ 1009650 h 1114425"/>
              <a:gd name="connsiteX14" fmla="*/ 3505200 w 6172200"/>
              <a:gd name="connsiteY14" fmla="*/ 1028700 h 1114425"/>
              <a:gd name="connsiteX15" fmla="*/ 3829050 w 6172200"/>
              <a:gd name="connsiteY15" fmla="*/ 1114425 h 1114425"/>
              <a:gd name="connsiteX16" fmla="*/ 4229100 w 6172200"/>
              <a:gd name="connsiteY16" fmla="*/ 1076325 h 1114425"/>
              <a:gd name="connsiteX17" fmla="*/ 4629150 w 6172200"/>
              <a:gd name="connsiteY17" fmla="*/ 1038225 h 1114425"/>
              <a:gd name="connsiteX18" fmla="*/ 5095875 w 6172200"/>
              <a:gd name="connsiteY18" fmla="*/ 1066800 h 1114425"/>
              <a:gd name="connsiteX19" fmla="*/ 5362575 w 6172200"/>
              <a:gd name="connsiteY19" fmla="*/ 1057275 h 1114425"/>
              <a:gd name="connsiteX20" fmla="*/ 5743575 w 6172200"/>
              <a:gd name="connsiteY20" fmla="*/ 1057275 h 1114425"/>
              <a:gd name="connsiteX21" fmla="*/ 5810250 w 6172200"/>
              <a:gd name="connsiteY21" fmla="*/ 942975 h 1114425"/>
              <a:gd name="connsiteX22" fmla="*/ 5943600 w 6172200"/>
              <a:gd name="connsiteY22" fmla="*/ 990600 h 1114425"/>
              <a:gd name="connsiteX23" fmla="*/ 5962650 w 6172200"/>
              <a:gd name="connsiteY23" fmla="*/ 1066800 h 1114425"/>
              <a:gd name="connsiteX24" fmla="*/ 6172200 w 6172200"/>
              <a:gd name="connsiteY24" fmla="*/ 1066800 h 1114425"/>
              <a:gd name="connsiteX25" fmla="*/ 6115050 w 6172200"/>
              <a:gd name="connsiteY25" fmla="*/ 809625 h 1114425"/>
              <a:gd name="connsiteX26" fmla="*/ 6162675 w 6172200"/>
              <a:gd name="connsiteY26" fmla="*/ 571500 h 1114425"/>
              <a:gd name="connsiteX27" fmla="*/ 6067425 w 6172200"/>
              <a:gd name="connsiteY27" fmla="*/ 228600 h 1114425"/>
              <a:gd name="connsiteX28" fmla="*/ 6067425 w 6172200"/>
              <a:gd name="connsiteY28" fmla="*/ 95250 h 1114425"/>
              <a:gd name="connsiteX29" fmla="*/ 5210175 w 6172200"/>
              <a:gd name="connsiteY29" fmla="*/ 123825 h 1114425"/>
              <a:gd name="connsiteX30" fmla="*/ 4514850 w 6172200"/>
              <a:gd name="connsiteY30" fmla="*/ 123825 h 1114425"/>
              <a:gd name="connsiteX31" fmla="*/ 3562350 w 6172200"/>
              <a:gd name="connsiteY31" fmla="*/ 152400 h 1114425"/>
              <a:gd name="connsiteX32" fmla="*/ 2924175 w 6172200"/>
              <a:gd name="connsiteY32" fmla="*/ 161925 h 1114425"/>
              <a:gd name="connsiteX33" fmla="*/ 2400300 w 6172200"/>
              <a:gd name="connsiteY33" fmla="*/ 133350 h 1114425"/>
              <a:gd name="connsiteX34" fmla="*/ 1885950 w 6172200"/>
              <a:gd name="connsiteY34" fmla="*/ 133350 h 1114425"/>
              <a:gd name="connsiteX35" fmla="*/ 1562100 w 6172200"/>
              <a:gd name="connsiteY35" fmla="*/ 171450 h 1114425"/>
              <a:gd name="connsiteX36" fmla="*/ 1047750 w 6172200"/>
              <a:gd name="connsiteY36" fmla="*/ 133350 h 1114425"/>
              <a:gd name="connsiteX37" fmla="*/ 390525 w 6172200"/>
              <a:gd name="connsiteY37" fmla="*/ 38100 h 1114425"/>
              <a:gd name="connsiteX38" fmla="*/ 0 w 6172200"/>
              <a:gd name="connsiteY38" fmla="*/ 0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172200" h="1114425">
                <a:moveTo>
                  <a:pt x="0" y="0"/>
                </a:moveTo>
                <a:lnTo>
                  <a:pt x="66675" y="152400"/>
                </a:lnTo>
                <a:lnTo>
                  <a:pt x="28575" y="304800"/>
                </a:lnTo>
                <a:lnTo>
                  <a:pt x="0" y="485775"/>
                </a:lnTo>
                <a:lnTo>
                  <a:pt x="38100" y="561975"/>
                </a:lnTo>
                <a:lnTo>
                  <a:pt x="47625" y="733425"/>
                </a:lnTo>
                <a:lnTo>
                  <a:pt x="47625" y="800100"/>
                </a:lnTo>
                <a:lnTo>
                  <a:pt x="47625" y="876300"/>
                </a:lnTo>
                <a:lnTo>
                  <a:pt x="85725" y="1057275"/>
                </a:lnTo>
                <a:lnTo>
                  <a:pt x="361950" y="942975"/>
                </a:lnTo>
                <a:lnTo>
                  <a:pt x="666750" y="1076325"/>
                </a:lnTo>
                <a:lnTo>
                  <a:pt x="1581150" y="1057275"/>
                </a:lnTo>
                <a:lnTo>
                  <a:pt x="2381250" y="1057275"/>
                </a:lnTo>
                <a:lnTo>
                  <a:pt x="3000375" y="1009650"/>
                </a:lnTo>
                <a:lnTo>
                  <a:pt x="3505200" y="1028700"/>
                </a:lnTo>
                <a:lnTo>
                  <a:pt x="3829050" y="1114425"/>
                </a:lnTo>
                <a:lnTo>
                  <a:pt x="4229100" y="1076325"/>
                </a:lnTo>
                <a:lnTo>
                  <a:pt x="4629150" y="1038225"/>
                </a:lnTo>
                <a:lnTo>
                  <a:pt x="5095875" y="1066800"/>
                </a:lnTo>
                <a:lnTo>
                  <a:pt x="5362575" y="1057275"/>
                </a:lnTo>
                <a:lnTo>
                  <a:pt x="5743575" y="1057275"/>
                </a:lnTo>
                <a:lnTo>
                  <a:pt x="5810250" y="942975"/>
                </a:lnTo>
                <a:lnTo>
                  <a:pt x="5943600" y="990600"/>
                </a:lnTo>
                <a:lnTo>
                  <a:pt x="5962650" y="1066800"/>
                </a:lnTo>
                <a:lnTo>
                  <a:pt x="6172200" y="1066800"/>
                </a:lnTo>
                <a:lnTo>
                  <a:pt x="6115050" y="809625"/>
                </a:lnTo>
                <a:lnTo>
                  <a:pt x="6162675" y="571500"/>
                </a:lnTo>
                <a:lnTo>
                  <a:pt x="6067425" y="228600"/>
                </a:lnTo>
                <a:lnTo>
                  <a:pt x="6067425" y="95250"/>
                </a:lnTo>
                <a:lnTo>
                  <a:pt x="5210175" y="123825"/>
                </a:lnTo>
                <a:lnTo>
                  <a:pt x="4514850" y="123825"/>
                </a:lnTo>
                <a:lnTo>
                  <a:pt x="3562350" y="152400"/>
                </a:lnTo>
                <a:lnTo>
                  <a:pt x="2924175" y="161925"/>
                </a:lnTo>
                <a:lnTo>
                  <a:pt x="2400300" y="133350"/>
                </a:lnTo>
                <a:lnTo>
                  <a:pt x="1885950" y="133350"/>
                </a:lnTo>
                <a:lnTo>
                  <a:pt x="1562100" y="171450"/>
                </a:lnTo>
                <a:lnTo>
                  <a:pt x="1047750" y="133350"/>
                </a:lnTo>
                <a:lnTo>
                  <a:pt x="390525" y="38100"/>
                </a:lnTo>
                <a:lnTo>
                  <a:pt x="0" y="0"/>
                </a:lnTo>
                <a:close/>
              </a:path>
            </a:pathLst>
          </a:custGeom>
          <a:pattFill prst="dotGrid">
            <a:fgClr>
              <a:schemeClr val="bg1">
                <a:lumMod val="95000"/>
              </a:schemeClr>
            </a:fgClr>
            <a:bgClr>
              <a:schemeClr val="bg1"/>
            </a:bgClr>
          </a:patt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5242247" y="3848083"/>
            <a:ext cx="1454585" cy="1042628"/>
          </a:xfrm>
          <a:custGeom>
            <a:avLst/>
            <a:gdLst>
              <a:gd name="connsiteX0" fmla="*/ 0 w 1415441"/>
              <a:gd name="connsiteY0" fmla="*/ 37578 h 1177447"/>
              <a:gd name="connsiteX1" fmla="*/ 62630 w 1415441"/>
              <a:gd name="connsiteY1" fmla="*/ 250521 h 1177447"/>
              <a:gd name="connsiteX2" fmla="*/ 62630 w 1415441"/>
              <a:gd name="connsiteY2" fmla="*/ 450937 h 1177447"/>
              <a:gd name="connsiteX3" fmla="*/ 62630 w 1415441"/>
              <a:gd name="connsiteY3" fmla="*/ 789140 h 1177447"/>
              <a:gd name="connsiteX4" fmla="*/ 0 w 1415441"/>
              <a:gd name="connsiteY4" fmla="*/ 1114817 h 1177447"/>
              <a:gd name="connsiteX5" fmla="*/ 363255 w 1415441"/>
              <a:gd name="connsiteY5" fmla="*/ 1177447 h 1177447"/>
              <a:gd name="connsiteX6" fmla="*/ 613775 w 1415441"/>
              <a:gd name="connsiteY6" fmla="*/ 1114817 h 1177447"/>
              <a:gd name="connsiteX7" fmla="*/ 1152394 w 1415441"/>
              <a:gd name="connsiteY7" fmla="*/ 1139869 h 1177447"/>
              <a:gd name="connsiteX8" fmla="*/ 1365337 w 1415441"/>
              <a:gd name="connsiteY8" fmla="*/ 1139869 h 1177447"/>
              <a:gd name="connsiteX9" fmla="*/ 1415441 w 1415441"/>
              <a:gd name="connsiteY9" fmla="*/ 801666 h 1177447"/>
              <a:gd name="connsiteX10" fmla="*/ 1302707 w 1415441"/>
              <a:gd name="connsiteY10" fmla="*/ 450937 h 1177447"/>
              <a:gd name="connsiteX11" fmla="*/ 1327759 w 1415441"/>
              <a:gd name="connsiteY11" fmla="*/ 0 h 1177447"/>
              <a:gd name="connsiteX12" fmla="*/ 1164920 w 1415441"/>
              <a:gd name="connsiteY12" fmla="*/ 25052 h 1177447"/>
              <a:gd name="connsiteX13" fmla="*/ 801666 w 1415441"/>
              <a:gd name="connsiteY13" fmla="*/ 75157 h 1177447"/>
              <a:gd name="connsiteX14" fmla="*/ 463463 w 1415441"/>
              <a:gd name="connsiteY14" fmla="*/ 62631 h 1177447"/>
              <a:gd name="connsiteX15" fmla="*/ 0 w 1415441"/>
              <a:gd name="connsiteY15" fmla="*/ 37578 h 117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15441" h="1177447">
                <a:moveTo>
                  <a:pt x="0" y="37578"/>
                </a:moveTo>
                <a:lnTo>
                  <a:pt x="62630" y="250521"/>
                </a:lnTo>
                <a:lnTo>
                  <a:pt x="62630" y="450937"/>
                </a:lnTo>
                <a:lnTo>
                  <a:pt x="62630" y="789140"/>
                </a:lnTo>
                <a:lnTo>
                  <a:pt x="0" y="1114817"/>
                </a:lnTo>
                <a:lnTo>
                  <a:pt x="363255" y="1177447"/>
                </a:lnTo>
                <a:lnTo>
                  <a:pt x="613775" y="1114817"/>
                </a:lnTo>
                <a:lnTo>
                  <a:pt x="1152394" y="1139869"/>
                </a:lnTo>
                <a:lnTo>
                  <a:pt x="1365337" y="1139869"/>
                </a:lnTo>
                <a:lnTo>
                  <a:pt x="1415441" y="801666"/>
                </a:lnTo>
                <a:lnTo>
                  <a:pt x="1302707" y="450937"/>
                </a:lnTo>
                <a:lnTo>
                  <a:pt x="1327759" y="0"/>
                </a:lnTo>
                <a:lnTo>
                  <a:pt x="1164920" y="25052"/>
                </a:lnTo>
                <a:lnTo>
                  <a:pt x="801666" y="75157"/>
                </a:lnTo>
                <a:lnTo>
                  <a:pt x="463463" y="62631"/>
                </a:lnTo>
                <a:lnTo>
                  <a:pt x="0" y="37578"/>
                </a:lnTo>
                <a:close/>
              </a:path>
            </a:pathLst>
          </a:custGeom>
          <a:blipFill>
            <a:blip r:embed="rId3"/>
            <a:srcRect/>
            <a:stretch>
              <a:fillRect l="-10765" r="-10765"/>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0"/>
            <a:ext cx="6858000" cy="13115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4"/>
          <p:cNvSpPr/>
          <p:nvPr/>
        </p:nvSpPr>
        <p:spPr>
          <a:xfrm flipH="1">
            <a:off x="0" y="1265339"/>
            <a:ext cx="5072518" cy="1361748"/>
          </a:xfrm>
          <a:custGeom>
            <a:avLst/>
            <a:gdLst>
              <a:gd name="connsiteX0" fmla="*/ 0 w 5232400"/>
              <a:gd name="connsiteY0" fmla="*/ 0 h 1030514"/>
              <a:gd name="connsiteX1" fmla="*/ 5232400 w 5232400"/>
              <a:gd name="connsiteY1" fmla="*/ 0 h 1030514"/>
              <a:gd name="connsiteX2" fmla="*/ 5232400 w 5232400"/>
              <a:gd name="connsiteY2" fmla="*/ 1030514 h 1030514"/>
              <a:gd name="connsiteX3" fmla="*/ 0 w 5232400"/>
              <a:gd name="connsiteY3" fmla="*/ 1030514 h 1030514"/>
              <a:gd name="connsiteX4" fmla="*/ 0 w 5232400"/>
              <a:gd name="connsiteY4" fmla="*/ 0 h 1030514"/>
              <a:gd name="connsiteX0" fmla="*/ 0 w 5827486"/>
              <a:gd name="connsiteY0" fmla="*/ 14515 h 1030514"/>
              <a:gd name="connsiteX1" fmla="*/ 5827486 w 5827486"/>
              <a:gd name="connsiteY1" fmla="*/ 0 h 1030514"/>
              <a:gd name="connsiteX2" fmla="*/ 5827486 w 5827486"/>
              <a:gd name="connsiteY2" fmla="*/ 1030514 h 1030514"/>
              <a:gd name="connsiteX3" fmla="*/ 595086 w 5827486"/>
              <a:gd name="connsiteY3" fmla="*/ 1030514 h 1030514"/>
              <a:gd name="connsiteX4" fmla="*/ 0 w 5827486"/>
              <a:gd name="connsiteY4" fmla="*/ 14515 h 1030514"/>
              <a:gd name="connsiteX0" fmla="*/ 0 w 5827486"/>
              <a:gd name="connsiteY0" fmla="*/ 14515 h 1030514"/>
              <a:gd name="connsiteX1" fmla="*/ 5827486 w 5827486"/>
              <a:gd name="connsiteY1" fmla="*/ 0 h 1030514"/>
              <a:gd name="connsiteX2" fmla="*/ 5827486 w 5827486"/>
              <a:gd name="connsiteY2" fmla="*/ 1030514 h 1030514"/>
              <a:gd name="connsiteX3" fmla="*/ 1538515 w 5827486"/>
              <a:gd name="connsiteY3" fmla="*/ 1030514 h 1030514"/>
              <a:gd name="connsiteX4" fmla="*/ 0 w 5827486"/>
              <a:gd name="connsiteY4" fmla="*/ 14515 h 1030514"/>
              <a:gd name="connsiteX0" fmla="*/ 0 w 5811026"/>
              <a:gd name="connsiteY0" fmla="*/ 6917 h 1030514"/>
              <a:gd name="connsiteX1" fmla="*/ 5811026 w 5811026"/>
              <a:gd name="connsiteY1" fmla="*/ 0 h 1030514"/>
              <a:gd name="connsiteX2" fmla="*/ 5811026 w 5811026"/>
              <a:gd name="connsiteY2" fmla="*/ 1030514 h 1030514"/>
              <a:gd name="connsiteX3" fmla="*/ 1522055 w 5811026"/>
              <a:gd name="connsiteY3" fmla="*/ 1030514 h 1030514"/>
              <a:gd name="connsiteX4" fmla="*/ 0 w 5811026"/>
              <a:gd name="connsiteY4" fmla="*/ 6917 h 1030514"/>
              <a:gd name="connsiteX0" fmla="*/ 0 w 5827487"/>
              <a:gd name="connsiteY0" fmla="*/ 3118 h 1030514"/>
              <a:gd name="connsiteX1" fmla="*/ 5827487 w 5827487"/>
              <a:gd name="connsiteY1" fmla="*/ 0 h 1030514"/>
              <a:gd name="connsiteX2" fmla="*/ 5827487 w 5827487"/>
              <a:gd name="connsiteY2" fmla="*/ 1030514 h 1030514"/>
              <a:gd name="connsiteX3" fmla="*/ 1538516 w 5827487"/>
              <a:gd name="connsiteY3" fmla="*/ 1030514 h 1030514"/>
              <a:gd name="connsiteX4" fmla="*/ 0 w 5827487"/>
              <a:gd name="connsiteY4" fmla="*/ 3118 h 1030514"/>
              <a:gd name="connsiteX0" fmla="*/ 0 w 5843948"/>
              <a:gd name="connsiteY0" fmla="*/ 0 h 1034995"/>
              <a:gd name="connsiteX1" fmla="*/ 5843948 w 5843948"/>
              <a:gd name="connsiteY1" fmla="*/ 4481 h 1034995"/>
              <a:gd name="connsiteX2" fmla="*/ 5843948 w 5843948"/>
              <a:gd name="connsiteY2" fmla="*/ 1034995 h 1034995"/>
              <a:gd name="connsiteX3" fmla="*/ 1554977 w 5843948"/>
              <a:gd name="connsiteY3" fmla="*/ 1034995 h 1034995"/>
              <a:gd name="connsiteX4" fmla="*/ 0 w 5843948"/>
              <a:gd name="connsiteY4" fmla="*/ 0 h 103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3948" h="1034995">
                <a:moveTo>
                  <a:pt x="0" y="0"/>
                </a:moveTo>
                <a:lnTo>
                  <a:pt x="5843948" y="4481"/>
                </a:lnTo>
                <a:lnTo>
                  <a:pt x="5843948" y="1034995"/>
                </a:lnTo>
                <a:lnTo>
                  <a:pt x="1554977" y="1034995"/>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0" y="2747422"/>
            <a:ext cx="3743325" cy="816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072518" y="1453046"/>
            <a:ext cx="1785482" cy="476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743326" y="1453045"/>
            <a:ext cx="1329193" cy="129437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354458" y="3847265"/>
            <a:ext cx="80310" cy="81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5433950" y="3833402"/>
            <a:ext cx="818" cy="216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366493" y="4037561"/>
            <a:ext cx="80310" cy="81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5324821" y="4014197"/>
            <a:ext cx="80310" cy="81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86404" y="5542951"/>
            <a:ext cx="0" cy="16246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a:off x="300440" y="5461373"/>
            <a:ext cx="6172200" cy="1275657"/>
          </a:xfrm>
          <a:custGeom>
            <a:avLst/>
            <a:gdLst>
              <a:gd name="connsiteX0" fmla="*/ 0 w 6172200"/>
              <a:gd name="connsiteY0" fmla="*/ 0 h 1114425"/>
              <a:gd name="connsiteX1" fmla="*/ 66675 w 6172200"/>
              <a:gd name="connsiteY1" fmla="*/ 152400 h 1114425"/>
              <a:gd name="connsiteX2" fmla="*/ 28575 w 6172200"/>
              <a:gd name="connsiteY2" fmla="*/ 304800 h 1114425"/>
              <a:gd name="connsiteX3" fmla="*/ 0 w 6172200"/>
              <a:gd name="connsiteY3" fmla="*/ 485775 h 1114425"/>
              <a:gd name="connsiteX4" fmla="*/ 38100 w 6172200"/>
              <a:gd name="connsiteY4" fmla="*/ 561975 h 1114425"/>
              <a:gd name="connsiteX5" fmla="*/ 47625 w 6172200"/>
              <a:gd name="connsiteY5" fmla="*/ 733425 h 1114425"/>
              <a:gd name="connsiteX6" fmla="*/ 47625 w 6172200"/>
              <a:gd name="connsiteY6" fmla="*/ 800100 h 1114425"/>
              <a:gd name="connsiteX7" fmla="*/ 47625 w 6172200"/>
              <a:gd name="connsiteY7" fmla="*/ 876300 h 1114425"/>
              <a:gd name="connsiteX8" fmla="*/ 85725 w 6172200"/>
              <a:gd name="connsiteY8" fmla="*/ 1057275 h 1114425"/>
              <a:gd name="connsiteX9" fmla="*/ 361950 w 6172200"/>
              <a:gd name="connsiteY9" fmla="*/ 942975 h 1114425"/>
              <a:gd name="connsiteX10" fmla="*/ 666750 w 6172200"/>
              <a:gd name="connsiteY10" fmla="*/ 1076325 h 1114425"/>
              <a:gd name="connsiteX11" fmla="*/ 1581150 w 6172200"/>
              <a:gd name="connsiteY11" fmla="*/ 1057275 h 1114425"/>
              <a:gd name="connsiteX12" fmla="*/ 2381250 w 6172200"/>
              <a:gd name="connsiteY12" fmla="*/ 1057275 h 1114425"/>
              <a:gd name="connsiteX13" fmla="*/ 3000375 w 6172200"/>
              <a:gd name="connsiteY13" fmla="*/ 1009650 h 1114425"/>
              <a:gd name="connsiteX14" fmla="*/ 3505200 w 6172200"/>
              <a:gd name="connsiteY14" fmla="*/ 1028700 h 1114425"/>
              <a:gd name="connsiteX15" fmla="*/ 3829050 w 6172200"/>
              <a:gd name="connsiteY15" fmla="*/ 1114425 h 1114425"/>
              <a:gd name="connsiteX16" fmla="*/ 4229100 w 6172200"/>
              <a:gd name="connsiteY16" fmla="*/ 1076325 h 1114425"/>
              <a:gd name="connsiteX17" fmla="*/ 4629150 w 6172200"/>
              <a:gd name="connsiteY17" fmla="*/ 1038225 h 1114425"/>
              <a:gd name="connsiteX18" fmla="*/ 5095875 w 6172200"/>
              <a:gd name="connsiteY18" fmla="*/ 1066800 h 1114425"/>
              <a:gd name="connsiteX19" fmla="*/ 5362575 w 6172200"/>
              <a:gd name="connsiteY19" fmla="*/ 1057275 h 1114425"/>
              <a:gd name="connsiteX20" fmla="*/ 5743575 w 6172200"/>
              <a:gd name="connsiteY20" fmla="*/ 1057275 h 1114425"/>
              <a:gd name="connsiteX21" fmla="*/ 5810250 w 6172200"/>
              <a:gd name="connsiteY21" fmla="*/ 942975 h 1114425"/>
              <a:gd name="connsiteX22" fmla="*/ 5943600 w 6172200"/>
              <a:gd name="connsiteY22" fmla="*/ 990600 h 1114425"/>
              <a:gd name="connsiteX23" fmla="*/ 5962650 w 6172200"/>
              <a:gd name="connsiteY23" fmla="*/ 1066800 h 1114425"/>
              <a:gd name="connsiteX24" fmla="*/ 6172200 w 6172200"/>
              <a:gd name="connsiteY24" fmla="*/ 1066800 h 1114425"/>
              <a:gd name="connsiteX25" fmla="*/ 6115050 w 6172200"/>
              <a:gd name="connsiteY25" fmla="*/ 809625 h 1114425"/>
              <a:gd name="connsiteX26" fmla="*/ 6162675 w 6172200"/>
              <a:gd name="connsiteY26" fmla="*/ 571500 h 1114425"/>
              <a:gd name="connsiteX27" fmla="*/ 6067425 w 6172200"/>
              <a:gd name="connsiteY27" fmla="*/ 228600 h 1114425"/>
              <a:gd name="connsiteX28" fmla="*/ 6067425 w 6172200"/>
              <a:gd name="connsiteY28" fmla="*/ 95250 h 1114425"/>
              <a:gd name="connsiteX29" fmla="*/ 5210175 w 6172200"/>
              <a:gd name="connsiteY29" fmla="*/ 123825 h 1114425"/>
              <a:gd name="connsiteX30" fmla="*/ 4514850 w 6172200"/>
              <a:gd name="connsiteY30" fmla="*/ 123825 h 1114425"/>
              <a:gd name="connsiteX31" fmla="*/ 3562350 w 6172200"/>
              <a:gd name="connsiteY31" fmla="*/ 152400 h 1114425"/>
              <a:gd name="connsiteX32" fmla="*/ 2924175 w 6172200"/>
              <a:gd name="connsiteY32" fmla="*/ 161925 h 1114425"/>
              <a:gd name="connsiteX33" fmla="*/ 2400300 w 6172200"/>
              <a:gd name="connsiteY33" fmla="*/ 133350 h 1114425"/>
              <a:gd name="connsiteX34" fmla="*/ 1885950 w 6172200"/>
              <a:gd name="connsiteY34" fmla="*/ 133350 h 1114425"/>
              <a:gd name="connsiteX35" fmla="*/ 1562100 w 6172200"/>
              <a:gd name="connsiteY35" fmla="*/ 171450 h 1114425"/>
              <a:gd name="connsiteX36" fmla="*/ 1047750 w 6172200"/>
              <a:gd name="connsiteY36" fmla="*/ 133350 h 1114425"/>
              <a:gd name="connsiteX37" fmla="*/ 390525 w 6172200"/>
              <a:gd name="connsiteY37" fmla="*/ 38100 h 1114425"/>
              <a:gd name="connsiteX38" fmla="*/ 0 w 6172200"/>
              <a:gd name="connsiteY38" fmla="*/ 0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172200" h="1114425">
                <a:moveTo>
                  <a:pt x="0" y="0"/>
                </a:moveTo>
                <a:lnTo>
                  <a:pt x="66675" y="152400"/>
                </a:lnTo>
                <a:lnTo>
                  <a:pt x="28575" y="304800"/>
                </a:lnTo>
                <a:lnTo>
                  <a:pt x="0" y="485775"/>
                </a:lnTo>
                <a:lnTo>
                  <a:pt x="38100" y="561975"/>
                </a:lnTo>
                <a:lnTo>
                  <a:pt x="47625" y="733425"/>
                </a:lnTo>
                <a:lnTo>
                  <a:pt x="47625" y="800100"/>
                </a:lnTo>
                <a:lnTo>
                  <a:pt x="47625" y="876300"/>
                </a:lnTo>
                <a:lnTo>
                  <a:pt x="85725" y="1057275"/>
                </a:lnTo>
                <a:lnTo>
                  <a:pt x="361950" y="942975"/>
                </a:lnTo>
                <a:lnTo>
                  <a:pt x="666750" y="1076325"/>
                </a:lnTo>
                <a:lnTo>
                  <a:pt x="1581150" y="1057275"/>
                </a:lnTo>
                <a:lnTo>
                  <a:pt x="2381250" y="1057275"/>
                </a:lnTo>
                <a:lnTo>
                  <a:pt x="3000375" y="1009650"/>
                </a:lnTo>
                <a:lnTo>
                  <a:pt x="3505200" y="1028700"/>
                </a:lnTo>
                <a:lnTo>
                  <a:pt x="3829050" y="1114425"/>
                </a:lnTo>
                <a:lnTo>
                  <a:pt x="4229100" y="1076325"/>
                </a:lnTo>
                <a:lnTo>
                  <a:pt x="4629150" y="1038225"/>
                </a:lnTo>
                <a:lnTo>
                  <a:pt x="5095875" y="1066800"/>
                </a:lnTo>
                <a:lnTo>
                  <a:pt x="5362575" y="1057275"/>
                </a:lnTo>
                <a:lnTo>
                  <a:pt x="5743575" y="1057275"/>
                </a:lnTo>
                <a:lnTo>
                  <a:pt x="5810250" y="942975"/>
                </a:lnTo>
                <a:lnTo>
                  <a:pt x="5943600" y="990600"/>
                </a:lnTo>
                <a:lnTo>
                  <a:pt x="5962650" y="1066800"/>
                </a:lnTo>
                <a:lnTo>
                  <a:pt x="6172200" y="1066800"/>
                </a:lnTo>
                <a:lnTo>
                  <a:pt x="6115050" y="809625"/>
                </a:lnTo>
                <a:lnTo>
                  <a:pt x="6162675" y="571500"/>
                </a:lnTo>
                <a:lnTo>
                  <a:pt x="6067425" y="228600"/>
                </a:lnTo>
                <a:lnTo>
                  <a:pt x="6067425" y="95250"/>
                </a:lnTo>
                <a:lnTo>
                  <a:pt x="5210175" y="123825"/>
                </a:lnTo>
                <a:lnTo>
                  <a:pt x="4514850" y="123825"/>
                </a:lnTo>
                <a:lnTo>
                  <a:pt x="3562350" y="152400"/>
                </a:lnTo>
                <a:lnTo>
                  <a:pt x="2924175" y="161925"/>
                </a:lnTo>
                <a:lnTo>
                  <a:pt x="2400300" y="133350"/>
                </a:lnTo>
                <a:lnTo>
                  <a:pt x="1885950" y="133350"/>
                </a:lnTo>
                <a:lnTo>
                  <a:pt x="1562100" y="171450"/>
                </a:lnTo>
                <a:lnTo>
                  <a:pt x="1047750" y="133350"/>
                </a:lnTo>
                <a:lnTo>
                  <a:pt x="390525" y="38100"/>
                </a:lnTo>
                <a:lnTo>
                  <a:pt x="0" y="0"/>
                </a:lnTo>
                <a:close/>
              </a:path>
            </a:pathLst>
          </a:custGeom>
          <a:pattFill prst="dotGrid">
            <a:fgClr>
              <a:schemeClr val="bg1">
                <a:lumMod val="95000"/>
              </a:schemeClr>
            </a:fgClr>
            <a:bgClr>
              <a:schemeClr val="bg1"/>
            </a:bgClr>
          </a:patt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flipH="1">
            <a:off x="288405" y="5581708"/>
            <a:ext cx="1454585" cy="1042628"/>
          </a:xfrm>
          <a:custGeom>
            <a:avLst/>
            <a:gdLst>
              <a:gd name="connsiteX0" fmla="*/ 0 w 1415441"/>
              <a:gd name="connsiteY0" fmla="*/ 37578 h 1177447"/>
              <a:gd name="connsiteX1" fmla="*/ 62630 w 1415441"/>
              <a:gd name="connsiteY1" fmla="*/ 250521 h 1177447"/>
              <a:gd name="connsiteX2" fmla="*/ 62630 w 1415441"/>
              <a:gd name="connsiteY2" fmla="*/ 450937 h 1177447"/>
              <a:gd name="connsiteX3" fmla="*/ 62630 w 1415441"/>
              <a:gd name="connsiteY3" fmla="*/ 789140 h 1177447"/>
              <a:gd name="connsiteX4" fmla="*/ 0 w 1415441"/>
              <a:gd name="connsiteY4" fmla="*/ 1114817 h 1177447"/>
              <a:gd name="connsiteX5" fmla="*/ 363255 w 1415441"/>
              <a:gd name="connsiteY5" fmla="*/ 1177447 h 1177447"/>
              <a:gd name="connsiteX6" fmla="*/ 613775 w 1415441"/>
              <a:gd name="connsiteY6" fmla="*/ 1114817 h 1177447"/>
              <a:gd name="connsiteX7" fmla="*/ 1152394 w 1415441"/>
              <a:gd name="connsiteY7" fmla="*/ 1139869 h 1177447"/>
              <a:gd name="connsiteX8" fmla="*/ 1365337 w 1415441"/>
              <a:gd name="connsiteY8" fmla="*/ 1139869 h 1177447"/>
              <a:gd name="connsiteX9" fmla="*/ 1415441 w 1415441"/>
              <a:gd name="connsiteY9" fmla="*/ 801666 h 1177447"/>
              <a:gd name="connsiteX10" fmla="*/ 1302707 w 1415441"/>
              <a:gd name="connsiteY10" fmla="*/ 450937 h 1177447"/>
              <a:gd name="connsiteX11" fmla="*/ 1327759 w 1415441"/>
              <a:gd name="connsiteY11" fmla="*/ 0 h 1177447"/>
              <a:gd name="connsiteX12" fmla="*/ 1164920 w 1415441"/>
              <a:gd name="connsiteY12" fmla="*/ 25052 h 1177447"/>
              <a:gd name="connsiteX13" fmla="*/ 801666 w 1415441"/>
              <a:gd name="connsiteY13" fmla="*/ 75157 h 1177447"/>
              <a:gd name="connsiteX14" fmla="*/ 463463 w 1415441"/>
              <a:gd name="connsiteY14" fmla="*/ 62631 h 1177447"/>
              <a:gd name="connsiteX15" fmla="*/ 0 w 1415441"/>
              <a:gd name="connsiteY15" fmla="*/ 37578 h 117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15441" h="1177447">
                <a:moveTo>
                  <a:pt x="0" y="37578"/>
                </a:moveTo>
                <a:lnTo>
                  <a:pt x="62630" y="250521"/>
                </a:lnTo>
                <a:lnTo>
                  <a:pt x="62630" y="450937"/>
                </a:lnTo>
                <a:lnTo>
                  <a:pt x="62630" y="789140"/>
                </a:lnTo>
                <a:lnTo>
                  <a:pt x="0" y="1114817"/>
                </a:lnTo>
                <a:lnTo>
                  <a:pt x="363255" y="1177447"/>
                </a:lnTo>
                <a:lnTo>
                  <a:pt x="613775" y="1114817"/>
                </a:lnTo>
                <a:lnTo>
                  <a:pt x="1152394" y="1139869"/>
                </a:lnTo>
                <a:lnTo>
                  <a:pt x="1365337" y="1139869"/>
                </a:lnTo>
                <a:lnTo>
                  <a:pt x="1415441" y="801666"/>
                </a:lnTo>
                <a:lnTo>
                  <a:pt x="1302707" y="450937"/>
                </a:lnTo>
                <a:lnTo>
                  <a:pt x="1327759" y="0"/>
                </a:lnTo>
                <a:lnTo>
                  <a:pt x="1164920" y="25052"/>
                </a:lnTo>
                <a:lnTo>
                  <a:pt x="801666" y="75157"/>
                </a:lnTo>
                <a:lnTo>
                  <a:pt x="463463" y="62631"/>
                </a:lnTo>
                <a:lnTo>
                  <a:pt x="0" y="37578"/>
                </a:lnTo>
                <a:close/>
              </a:path>
            </a:pathLst>
          </a:custGeom>
          <a:blipFill dpi="0" rotWithShape="0">
            <a:blip r:embed="rId4"/>
            <a:srcRect/>
            <a:stretch>
              <a:fillRect l="-20834" r="-20834"/>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H="1">
            <a:off x="1485557" y="5554280"/>
            <a:ext cx="80310" cy="81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1556944" y="5541647"/>
            <a:ext cx="818" cy="216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1476634" y="5743359"/>
            <a:ext cx="80310" cy="81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flipH="1">
            <a:off x="1444993" y="5714404"/>
            <a:ext cx="80310" cy="81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354457" y="7268418"/>
            <a:ext cx="0" cy="16246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6" name="Freeform 65"/>
          <p:cNvSpPr/>
          <p:nvPr/>
        </p:nvSpPr>
        <p:spPr>
          <a:xfrm>
            <a:off x="524632" y="7201722"/>
            <a:ext cx="6172200" cy="1162963"/>
          </a:xfrm>
          <a:custGeom>
            <a:avLst/>
            <a:gdLst>
              <a:gd name="connsiteX0" fmla="*/ 0 w 6172200"/>
              <a:gd name="connsiteY0" fmla="*/ 0 h 1114425"/>
              <a:gd name="connsiteX1" fmla="*/ 66675 w 6172200"/>
              <a:gd name="connsiteY1" fmla="*/ 152400 h 1114425"/>
              <a:gd name="connsiteX2" fmla="*/ 28575 w 6172200"/>
              <a:gd name="connsiteY2" fmla="*/ 304800 h 1114425"/>
              <a:gd name="connsiteX3" fmla="*/ 0 w 6172200"/>
              <a:gd name="connsiteY3" fmla="*/ 485775 h 1114425"/>
              <a:gd name="connsiteX4" fmla="*/ 38100 w 6172200"/>
              <a:gd name="connsiteY4" fmla="*/ 561975 h 1114425"/>
              <a:gd name="connsiteX5" fmla="*/ 47625 w 6172200"/>
              <a:gd name="connsiteY5" fmla="*/ 733425 h 1114425"/>
              <a:gd name="connsiteX6" fmla="*/ 47625 w 6172200"/>
              <a:gd name="connsiteY6" fmla="*/ 800100 h 1114425"/>
              <a:gd name="connsiteX7" fmla="*/ 47625 w 6172200"/>
              <a:gd name="connsiteY7" fmla="*/ 876300 h 1114425"/>
              <a:gd name="connsiteX8" fmla="*/ 85725 w 6172200"/>
              <a:gd name="connsiteY8" fmla="*/ 1057275 h 1114425"/>
              <a:gd name="connsiteX9" fmla="*/ 361950 w 6172200"/>
              <a:gd name="connsiteY9" fmla="*/ 942975 h 1114425"/>
              <a:gd name="connsiteX10" fmla="*/ 666750 w 6172200"/>
              <a:gd name="connsiteY10" fmla="*/ 1076325 h 1114425"/>
              <a:gd name="connsiteX11" fmla="*/ 1581150 w 6172200"/>
              <a:gd name="connsiteY11" fmla="*/ 1057275 h 1114425"/>
              <a:gd name="connsiteX12" fmla="*/ 2381250 w 6172200"/>
              <a:gd name="connsiteY12" fmla="*/ 1057275 h 1114425"/>
              <a:gd name="connsiteX13" fmla="*/ 3000375 w 6172200"/>
              <a:gd name="connsiteY13" fmla="*/ 1009650 h 1114425"/>
              <a:gd name="connsiteX14" fmla="*/ 3505200 w 6172200"/>
              <a:gd name="connsiteY14" fmla="*/ 1028700 h 1114425"/>
              <a:gd name="connsiteX15" fmla="*/ 3829050 w 6172200"/>
              <a:gd name="connsiteY15" fmla="*/ 1114425 h 1114425"/>
              <a:gd name="connsiteX16" fmla="*/ 4229100 w 6172200"/>
              <a:gd name="connsiteY16" fmla="*/ 1076325 h 1114425"/>
              <a:gd name="connsiteX17" fmla="*/ 4629150 w 6172200"/>
              <a:gd name="connsiteY17" fmla="*/ 1038225 h 1114425"/>
              <a:gd name="connsiteX18" fmla="*/ 5095875 w 6172200"/>
              <a:gd name="connsiteY18" fmla="*/ 1066800 h 1114425"/>
              <a:gd name="connsiteX19" fmla="*/ 5362575 w 6172200"/>
              <a:gd name="connsiteY19" fmla="*/ 1057275 h 1114425"/>
              <a:gd name="connsiteX20" fmla="*/ 5743575 w 6172200"/>
              <a:gd name="connsiteY20" fmla="*/ 1057275 h 1114425"/>
              <a:gd name="connsiteX21" fmla="*/ 5810250 w 6172200"/>
              <a:gd name="connsiteY21" fmla="*/ 942975 h 1114425"/>
              <a:gd name="connsiteX22" fmla="*/ 5943600 w 6172200"/>
              <a:gd name="connsiteY22" fmla="*/ 990600 h 1114425"/>
              <a:gd name="connsiteX23" fmla="*/ 5962650 w 6172200"/>
              <a:gd name="connsiteY23" fmla="*/ 1066800 h 1114425"/>
              <a:gd name="connsiteX24" fmla="*/ 6172200 w 6172200"/>
              <a:gd name="connsiteY24" fmla="*/ 1066800 h 1114425"/>
              <a:gd name="connsiteX25" fmla="*/ 6115050 w 6172200"/>
              <a:gd name="connsiteY25" fmla="*/ 809625 h 1114425"/>
              <a:gd name="connsiteX26" fmla="*/ 6162675 w 6172200"/>
              <a:gd name="connsiteY26" fmla="*/ 571500 h 1114425"/>
              <a:gd name="connsiteX27" fmla="*/ 6067425 w 6172200"/>
              <a:gd name="connsiteY27" fmla="*/ 228600 h 1114425"/>
              <a:gd name="connsiteX28" fmla="*/ 6067425 w 6172200"/>
              <a:gd name="connsiteY28" fmla="*/ 95250 h 1114425"/>
              <a:gd name="connsiteX29" fmla="*/ 5210175 w 6172200"/>
              <a:gd name="connsiteY29" fmla="*/ 123825 h 1114425"/>
              <a:gd name="connsiteX30" fmla="*/ 4514850 w 6172200"/>
              <a:gd name="connsiteY30" fmla="*/ 123825 h 1114425"/>
              <a:gd name="connsiteX31" fmla="*/ 3562350 w 6172200"/>
              <a:gd name="connsiteY31" fmla="*/ 152400 h 1114425"/>
              <a:gd name="connsiteX32" fmla="*/ 2924175 w 6172200"/>
              <a:gd name="connsiteY32" fmla="*/ 161925 h 1114425"/>
              <a:gd name="connsiteX33" fmla="*/ 2400300 w 6172200"/>
              <a:gd name="connsiteY33" fmla="*/ 133350 h 1114425"/>
              <a:gd name="connsiteX34" fmla="*/ 1885950 w 6172200"/>
              <a:gd name="connsiteY34" fmla="*/ 133350 h 1114425"/>
              <a:gd name="connsiteX35" fmla="*/ 1562100 w 6172200"/>
              <a:gd name="connsiteY35" fmla="*/ 171450 h 1114425"/>
              <a:gd name="connsiteX36" fmla="*/ 1047750 w 6172200"/>
              <a:gd name="connsiteY36" fmla="*/ 133350 h 1114425"/>
              <a:gd name="connsiteX37" fmla="*/ 390525 w 6172200"/>
              <a:gd name="connsiteY37" fmla="*/ 38100 h 1114425"/>
              <a:gd name="connsiteX38" fmla="*/ 0 w 6172200"/>
              <a:gd name="connsiteY38" fmla="*/ 0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172200" h="1114425">
                <a:moveTo>
                  <a:pt x="0" y="0"/>
                </a:moveTo>
                <a:lnTo>
                  <a:pt x="66675" y="152400"/>
                </a:lnTo>
                <a:lnTo>
                  <a:pt x="28575" y="304800"/>
                </a:lnTo>
                <a:lnTo>
                  <a:pt x="0" y="485775"/>
                </a:lnTo>
                <a:lnTo>
                  <a:pt x="38100" y="561975"/>
                </a:lnTo>
                <a:lnTo>
                  <a:pt x="47625" y="733425"/>
                </a:lnTo>
                <a:lnTo>
                  <a:pt x="47625" y="800100"/>
                </a:lnTo>
                <a:lnTo>
                  <a:pt x="47625" y="876300"/>
                </a:lnTo>
                <a:lnTo>
                  <a:pt x="85725" y="1057275"/>
                </a:lnTo>
                <a:lnTo>
                  <a:pt x="361950" y="942975"/>
                </a:lnTo>
                <a:lnTo>
                  <a:pt x="666750" y="1076325"/>
                </a:lnTo>
                <a:lnTo>
                  <a:pt x="1581150" y="1057275"/>
                </a:lnTo>
                <a:lnTo>
                  <a:pt x="2381250" y="1057275"/>
                </a:lnTo>
                <a:lnTo>
                  <a:pt x="3000375" y="1009650"/>
                </a:lnTo>
                <a:lnTo>
                  <a:pt x="3505200" y="1028700"/>
                </a:lnTo>
                <a:lnTo>
                  <a:pt x="3829050" y="1114425"/>
                </a:lnTo>
                <a:lnTo>
                  <a:pt x="4229100" y="1076325"/>
                </a:lnTo>
                <a:lnTo>
                  <a:pt x="4629150" y="1038225"/>
                </a:lnTo>
                <a:lnTo>
                  <a:pt x="5095875" y="1066800"/>
                </a:lnTo>
                <a:lnTo>
                  <a:pt x="5362575" y="1057275"/>
                </a:lnTo>
                <a:lnTo>
                  <a:pt x="5743575" y="1057275"/>
                </a:lnTo>
                <a:lnTo>
                  <a:pt x="5810250" y="942975"/>
                </a:lnTo>
                <a:lnTo>
                  <a:pt x="5943600" y="990600"/>
                </a:lnTo>
                <a:lnTo>
                  <a:pt x="5962650" y="1066800"/>
                </a:lnTo>
                <a:lnTo>
                  <a:pt x="6172200" y="1066800"/>
                </a:lnTo>
                <a:lnTo>
                  <a:pt x="6115050" y="809625"/>
                </a:lnTo>
                <a:lnTo>
                  <a:pt x="6162675" y="571500"/>
                </a:lnTo>
                <a:lnTo>
                  <a:pt x="6067425" y="228600"/>
                </a:lnTo>
                <a:lnTo>
                  <a:pt x="6067425" y="95250"/>
                </a:lnTo>
                <a:lnTo>
                  <a:pt x="5210175" y="123825"/>
                </a:lnTo>
                <a:lnTo>
                  <a:pt x="4514850" y="123825"/>
                </a:lnTo>
                <a:lnTo>
                  <a:pt x="3562350" y="152400"/>
                </a:lnTo>
                <a:lnTo>
                  <a:pt x="2924175" y="161925"/>
                </a:lnTo>
                <a:lnTo>
                  <a:pt x="2400300" y="133350"/>
                </a:lnTo>
                <a:lnTo>
                  <a:pt x="1885950" y="133350"/>
                </a:lnTo>
                <a:lnTo>
                  <a:pt x="1562100" y="171450"/>
                </a:lnTo>
                <a:lnTo>
                  <a:pt x="1047750" y="133350"/>
                </a:lnTo>
                <a:lnTo>
                  <a:pt x="390525" y="38100"/>
                </a:lnTo>
                <a:lnTo>
                  <a:pt x="0" y="0"/>
                </a:lnTo>
                <a:close/>
              </a:path>
            </a:pathLst>
          </a:custGeom>
          <a:pattFill prst="dotGrid">
            <a:fgClr>
              <a:schemeClr val="bg1">
                <a:lumMod val="95000"/>
              </a:schemeClr>
            </a:fgClr>
            <a:bgClr>
              <a:schemeClr val="bg1"/>
            </a:bgClr>
          </a:patt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5242247" y="7284023"/>
            <a:ext cx="1454585" cy="1042628"/>
          </a:xfrm>
          <a:custGeom>
            <a:avLst/>
            <a:gdLst>
              <a:gd name="connsiteX0" fmla="*/ 0 w 1415441"/>
              <a:gd name="connsiteY0" fmla="*/ 37578 h 1177447"/>
              <a:gd name="connsiteX1" fmla="*/ 62630 w 1415441"/>
              <a:gd name="connsiteY1" fmla="*/ 250521 h 1177447"/>
              <a:gd name="connsiteX2" fmla="*/ 62630 w 1415441"/>
              <a:gd name="connsiteY2" fmla="*/ 450937 h 1177447"/>
              <a:gd name="connsiteX3" fmla="*/ 62630 w 1415441"/>
              <a:gd name="connsiteY3" fmla="*/ 789140 h 1177447"/>
              <a:gd name="connsiteX4" fmla="*/ 0 w 1415441"/>
              <a:gd name="connsiteY4" fmla="*/ 1114817 h 1177447"/>
              <a:gd name="connsiteX5" fmla="*/ 363255 w 1415441"/>
              <a:gd name="connsiteY5" fmla="*/ 1177447 h 1177447"/>
              <a:gd name="connsiteX6" fmla="*/ 613775 w 1415441"/>
              <a:gd name="connsiteY6" fmla="*/ 1114817 h 1177447"/>
              <a:gd name="connsiteX7" fmla="*/ 1152394 w 1415441"/>
              <a:gd name="connsiteY7" fmla="*/ 1139869 h 1177447"/>
              <a:gd name="connsiteX8" fmla="*/ 1365337 w 1415441"/>
              <a:gd name="connsiteY8" fmla="*/ 1139869 h 1177447"/>
              <a:gd name="connsiteX9" fmla="*/ 1415441 w 1415441"/>
              <a:gd name="connsiteY9" fmla="*/ 801666 h 1177447"/>
              <a:gd name="connsiteX10" fmla="*/ 1302707 w 1415441"/>
              <a:gd name="connsiteY10" fmla="*/ 450937 h 1177447"/>
              <a:gd name="connsiteX11" fmla="*/ 1327759 w 1415441"/>
              <a:gd name="connsiteY11" fmla="*/ 0 h 1177447"/>
              <a:gd name="connsiteX12" fmla="*/ 1164920 w 1415441"/>
              <a:gd name="connsiteY12" fmla="*/ 25052 h 1177447"/>
              <a:gd name="connsiteX13" fmla="*/ 801666 w 1415441"/>
              <a:gd name="connsiteY13" fmla="*/ 75157 h 1177447"/>
              <a:gd name="connsiteX14" fmla="*/ 463463 w 1415441"/>
              <a:gd name="connsiteY14" fmla="*/ 62631 h 1177447"/>
              <a:gd name="connsiteX15" fmla="*/ 0 w 1415441"/>
              <a:gd name="connsiteY15" fmla="*/ 37578 h 117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15441" h="1177447">
                <a:moveTo>
                  <a:pt x="0" y="37578"/>
                </a:moveTo>
                <a:lnTo>
                  <a:pt x="62630" y="250521"/>
                </a:lnTo>
                <a:lnTo>
                  <a:pt x="62630" y="450937"/>
                </a:lnTo>
                <a:lnTo>
                  <a:pt x="62630" y="789140"/>
                </a:lnTo>
                <a:lnTo>
                  <a:pt x="0" y="1114817"/>
                </a:lnTo>
                <a:lnTo>
                  <a:pt x="363255" y="1177447"/>
                </a:lnTo>
                <a:lnTo>
                  <a:pt x="613775" y="1114817"/>
                </a:lnTo>
                <a:lnTo>
                  <a:pt x="1152394" y="1139869"/>
                </a:lnTo>
                <a:lnTo>
                  <a:pt x="1365337" y="1139869"/>
                </a:lnTo>
                <a:lnTo>
                  <a:pt x="1415441" y="801666"/>
                </a:lnTo>
                <a:lnTo>
                  <a:pt x="1302707" y="450937"/>
                </a:lnTo>
                <a:lnTo>
                  <a:pt x="1327759" y="0"/>
                </a:lnTo>
                <a:lnTo>
                  <a:pt x="1164920" y="25052"/>
                </a:lnTo>
                <a:lnTo>
                  <a:pt x="801666" y="75157"/>
                </a:lnTo>
                <a:lnTo>
                  <a:pt x="463463" y="62631"/>
                </a:lnTo>
                <a:lnTo>
                  <a:pt x="0" y="37578"/>
                </a:lnTo>
                <a:close/>
              </a:path>
            </a:pathLst>
          </a:custGeom>
          <a:blipFill>
            <a:blip r:embed="rId5"/>
            <a:srcRect/>
            <a:stretch>
              <a:fillRect l="-15852" r="-1585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p:cNvCxnSpPr/>
          <p:nvPr/>
        </p:nvCxnSpPr>
        <p:spPr>
          <a:xfrm flipH="1">
            <a:off x="5354458" y="7283205"/>
            <a:ext cx="80310" cy="81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5433950" y="7269342"/>
            <a:ext cx="818" cy="216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5366493" y="7473501"/>
            <a:ext cx="80310" cy="81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324821" y="7450137"/>
            <a:ext cx="80310" cy="81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3" name="Snip Single Corner Rectangle 82"/>
          <p:cNvSpPr/>
          <p:nvPr/>
        </p:nvSpPr>
        <p:spPr>
          <a:xfrm flipH="1">
            <a:off x="237213" y="9219212"/>
            <a:ext cx="569327" cy="439917"/>
          </a:xfrm>
          <a:prstGeom prst="snip1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304969" y="9269893"/>
            <a:ext cx="433815" cy="338554"/>
          </a:xfrm>
          <a:prstGeom prst="rect">
            <a:avLst/>
          </a:prstGeom>
          <a:noFill/>
        </p:spPr>
        <p:txBody>
          <a:bodyPr wrap="square" rtlCol="0">
            <a:spAutoFit/>
          </a:bodyPr>
          <a:lstStyle/>
          <a:p>
            <a:r>
              <a:rPr lang="en-US" sz="1600" dirty="0" smtClean="0">
                <a:latin typeface="Arial" panose="020B0604020202020204" pitchFamily="34" charset="0"/>
                <a:cs typeface="Arial" panose="020B0604020202020204" pitchFamily="34" charset="0"/>
              </a:rPr>
              <a:t>04</a:t>
            </a:r>
            <a:endParaRPr lang="en-US" sz="1600" dirty="0">
              <a:latin typeface="Arial" panose="020B0604020202020204" pitchFamily="34" charset="0"/>
              <a:cs typeface="Arial" panose="020B0604020202020204" pitchFamily="34" charset="0"/>
            </a:endParaRPr>
          </a:p>
        </p:txBody>
      </p:sp>
      <p:cxnSp>
        <p:nvCxnSpPr>
          <p:cNvPr id="85" name="Straight Connector 84"/>
          <p:cNvCxnSpPr/>
          <p:nvPr/>
        </p:nvCxnSpPr>
        <p:spPr>
          <a:xfrm>
            <a:off x="806540" y="9450672"/>
            <a:ext cx="210269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2769364" y="3890343"/>
            <a:ext cx="995016" cy="307777"/>
          </a:xfrm>
          <a:prstGeom prst="rect">
            <a:avLst/>
          </a:prstGeom>
        </p:spPr>
        <p:txBody>
          <a:bodyPr wrap="none">
            <a:spAutoFit/>
          </a:bodyPr>
          <a:lstStyle/>
          <a:p>
            <a:r>
              <a:rPr lang="en-US" sz="1400" dirty="0"/>
              <a:t>Agriculture</a:t>
            </a:r>
          </a:p>
        </p:txBody>
      </p:sp>
      <p:sp>
        <p:nvSpPr>
          <p:cNvPr id="89" name="Text Placeholder 3">
            <a:extLst>
              <a:ext uri="{FF2B5EF4-FFF2-40B4-BE49-F238E27FC236}">
                <a16:creationId xmlns="" xmlns:a16="http://schemas.microsoft.com/office/drawing/2014/main" id="{79CEA89E-0B03-4727-AB47-73EA4E2DF948}"/>
              </a:ext>
            </a:extLst>
          </p:cNvPr>
          <p:cNvSpPr txBox="1">
            <a:spLocks/>
          </p:cNvSpPr>
          <p:nvPr/>
        </p:nvSpPr>
        <p:spPr>
          <a:xfrm>
            <a:off x="899222" y="3971803"/>
            <a:ext cx="5423019" cy="1018776"/>
          </a:xfrm>
          <a:prstGeom prst="rect">
            <a:avLst/>
          </a:prstGeom>
        </p:spPr>
        <p:txBody>
          <a:bodyPr vert="horz" lIns="91440" tIns="45720" rIns="91440" bIns="45720" rtlCol="0" anchor="ctr"/>
          <a:lstStyle>
            <a:defPPr>
              <a:defRPr lang="en-US"/>
            </a:defPPr>
            <a:lvl1pPr marL="0" algn="r" defTabSz="627827" rtl="0" eaLnBrk="1" latinLnBrk="0" hangingPunct="1">
              <a:defRPr sz="900" kern="1200">
                <a:solidFill>
                  <a:schemeClr val="tx1">
                    <a:tint val="75000"/>
                  </a:schemeClr>
                </a:solidFill>
                <a:latin typeface="+mn-lt"/>
                <a:ea typeface="+mn-ea"/>
                <a:cs typeface="+mn-cs"/>
              </a:defRPr>
            </a:lvl1pPr>
            <a:lvl2pPr marL="313914" algn="l" defTabSz="627827" rtl="0" eaLnBrk="1" latinLnBrk="0" hangingPunct="1">
              <a:defRPr sz="1236" kern="1200">
                <a:solidFill>
                  <a:schemeClr val="tx1"/>
                </a:solidFill>
                <a:latin typeface="+mn-lt"/>
                <a:ea typeface="+mn-ea"/>
                <a:cs typeface="+mn-cs"/>
              </a:defRPr>
            </a:lvl2pPr>
            <a:lvl3pPr marL="627827" algn="l" defTabSz="627827" rtl="0" eaLnBrk="1" latinLnBrk="0" hangingPunct="1">
              <a:defRPr sz="1236" kern="1200">
                <a:solidFill>
                  <a:schemeClr val="tx1"/>
                </a:solidFill>
                <a:latin typeface="+mn-lt"/>
                <a:ea typeface="+mn-ea"/>
                <a:cs typeface="+mn-cs"/>
              </a:defRPr>
            </a:lvl3pPr>
            <a:lvl4pPr marL="941741" algn="l" defTabSz="627827" rtl="0" eaLnBrk="1" latinLnBrk="0" hangingPunct="1">
              <a:defRPr sz="1236" kern="1200">
                <a:solidFill>
                  <a:schemeClr val="tx1"/>
                </a:solidFill>
                <a:latin typeface="+mn-lt"/>
                <a:ea typeface="+mn-ea"/>
                <a:cs typeface="+mn-cs"/>
              </a:defRPr>
            </a:lvl4pPr>
            <a:lvl5pPr marL="1255654" algn="l" defTabSz="627827" rtl="0" eaLnBrk="1" latinLnBrk="0" hangingPunct="1">
              <a:defRPr sz="1236" kern="1200">
                <a:solidFill>
                  <a:schemeClr val="tx1"/>
                </a:solidFill>
                <a:latin typeface="+mn-lt"/>
                <a:ea typeface="+mn-ea"/>
                <a:cs typeface="+mn-cs"/>
              </a:defRPr>
            </a:lvl5pPr>
            <a:lvl6pPr marL="1569568" algn="l" defTabSz="627827" rtl="0" eaLnBrk="1" latinLnBrk="0" hangingPunct="1">
              <a:defRPr sz="1236" kern="1200">
                <a:solidFill>
                  <a:schemeClr val="tx1"/>
                </a:solidFill>
                <a:latin typeface="+mn-lt"/>
                <a:ea typeface="+mn-ea"/>
                <a:cs typeface="+mn-cs"/>
              </a:defRPr>
            </a:lvl6pPr>
            <a:lvl7pPr marL="1883481" algn="l" defTabSz="627827" rtl="0" eaLnBrk="1" latinLnBrk="0" hangingPunct="1">
              <a:defRPr sz="1236" kern="1200">
                <a:solidFill>
                  <a:schemeClr val="tx1"/>
                </a:solidFill>
                <a:latin typeface="+mn-lt"/>
                <a:ea typeface="+mn-ea"/>
                <a:cs typeface="+mn-cs"/>
              </a:defRPr>
            </a:lvl7pPr>
            <a:lvl8pPr marL="2197395" algn="l" defTabSz="627827" rtl="0" eaLnBrk="1" latinLnBrk="0" hangingPunct="1">
              <a:defRPr sz="1236" kern="1200">
                <a:solidFill>
                  <a:schemeClr val="tx1"/>
                </a:solidFill>
                <a:latin typeface="+mn-lt"/>
                <a:ea typeface="+mn-ea"/>
                <a:cs typeface="+mn-cs"/>
              </a:defRPr>
            </a:lvl8pPr>
            <a:lvl9pPr marL="2511308" algn="l" defTabSz="627827" rtl="0" eaLnBrk="1" latinLnBrk="0" hangingPunct="1">
              <a:defRPr sz="1236" kern="1200">
                <a:solidFill>
                  <a:schemeClr val="tx1"/>
                </a:solidFill>
                <a:latin typeface="+mn-lt"/>
                <a:ea typeface="+mn-ea"/>
                <a:cs typeface="+mn-cs"/>
              </a:defRPr>
            </a:lvl9pPr>
          </a:lstStyle>
          <a:p>
            <a:pPr algn="just"/>
            <a:r>
              <a:rPr lang="en-IN" sz="1200" dirty="0" smtClean="0">
                <a:solidFill>
                  <a:schemeClr val="bg2">
                    <a:lumMod val="50000"/>
                  </a:schemeClr>
                </a:solidFill>
                <a:latin typeface="Arial" panose="020B0604020202020204" pitchFamily="34" charset="0"/>
                <a:cs typeface="Arial" panose="020B0604020202020204" pitchFamily="34" charset="0"/>
              </a:rPr>
              <a:t>Crop identification &amp; Monitoring, Crop health and Monitoring</a:t>
            </a:r>
          </a:p>
          <a:p>
            <a:pPr algn="just"/>
            <a:r>
              <a:rPr lang="en-IN" sz="1200" dirty="0" smtClean="0">
                <a:solidFill>
                  <a:schemeClr val="bg2">
                    <a:lumMod val="50000"/>
                  </a:schemeClr>
                </a:solidFill>
                <a:latin typeface="Arial" panose="020B0604020202020204" pitchFamily="34" charset="0"/>
                <a:cs typeface="Arial" panose="020B0604020202020204" pitchFamily="34" charset="0"/>
              </a:rPr>
              <a:t>Crop yield Estimation, Crop rotation Monitoring, Crop Damage </a:t>
            </a:r>
          </a:p>
          <a:p>
            <a:pPr algn="just"/>
            <a:r>
              <a:rPr lang="en-IN" sz="1200" dirty="0" smtClean="0">
                <a:solidFill>
                  <a:schemeClr val="bg2">
                    <a:lumMod val="50000"/>
                  </a:schemeClr>
                </a:solidFill>
                <a:latin typeface="Arial" panose="020B0604020202020204" pitchFamily="34" charset="0"/>
                <a:cs typeface="Arial" panose="020B0604020202020204" pitchFamily="34" charset="0"/>
              </a:rPr>
              <a:t>Estimation, Field activity, Soil Moisture.</a:t>
            </a:r>
            <a:endParaRPr lang="en-US" sz="1200" dirty="0">
              <a:solidFill>
                <a:schemeClr val="bg2">
                  <a:lumMod val="50000"/>
                </a:schemeClr>
              </a:solidFill>
              <a:latin typeface="Arial" panose="020B0604020202020204" pitchFamily="34" charset="0"/>
              <a:cs typeface="Arial" panose="020B0604020202020204" pitchFamily="34" charset="0"/>
            </a:endParaRPr>
          </a:p>
        </p:txBody>
      </p:sp>
      <p:sp>
        <p:nvSpPr>
          <p:cNvPr id="90" name="Rectangle 89"/>
          <p:cNvSpPr/>
          <p:nvPr/>
        </p:nvSpPr>
        <p:spPr>
          <a:xfrm>
            <a:off x="2733138" y="5608567"/>
            <a:ext cx="1718740" cy="307777"/>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Defence &amp; Security</a:t>
            </a:r>
          </a:p>
        </p:txBody>
      </p:sp>
      <p:sp>
        <p:nvSpPr>
          <p:cNvPr id="91" name="Rectangle 90"/>
          <p:cNvSpPr/>
          <p:nvPr/>
        </p:nvSpPr>
        <p:spPr>
          <a:xfrm>
            <a:off x="1755025" y="5827830"/>
            <a:ext cx="4729650" cy="830997"/>
          </a:xfrm>
          <a:prstGeom prst="rect">
            <a:avLst/>
          </a:prstGeom>
        </p:spPr>
        <p:txBody>
          <a:bodyPr wrap="square">
            <a:spAutoFit/>
          </a:bodyPr>
          <a:lstStyle/>
          <a:p>
            <a:pPr algn="just"/>
            <a:r>
              <a:rPr lang="en-US" sz="1200" dirty="0" smtClean="0">
                <a:solidFill>
                  <a:schemeClr val="bg2">
                    <a:lumMod val="50000"/>
                  </a:schemeClr>
                </a:solidFill>
                <a:latin typeface="Arial" panose="020B0604020202020204" pitchFamily="34" charset="0"/>
                <a:cs typeface="Arial" panose="020B0604020202020204" pitchFamily="34" charset="0"/>
              </a:rPr>
              <a:t>Strategic</a:t>
            </a:r>
            <a:r>
              <a:rPr lang="en-US" sz="1200" dirty="0">
                <a:solidFill>
                  <a:schemeClr val="bg2">
                    <a:lumMod val="50000"/>
                  </a:schemeClr>
                </a:solidFill>
                <a:latin typeface="Arial" panose="020B0604020202020204" pitchFamily="34" charset="0"/>
                <a:cs typeface="Arial" panose="020B0604020202020204" pitchFamily="34" charset="0"/>
              </a:rPr>
              <a:t>, tactical and </a:t>
            </a:r>
            <a:r>
              <a:rPr lang="en-US" sz="1200" dirty="0" smtClean="0">
                <a:solidFill>
                  <a:schemeClr val="bg2">
                    <a:lumMod val="50000"/>
                  </a:schemeClr>
                </a:solidFill>
                <a:latin typeface="Arial" panose="020B0604020202020204" pitchFamily="34" charset="0"/>
                <a:cs typeface="Arial" panose="020B0604020202020204" pitchFamily="34" charset="0"/>
              </a:rPr>
              <a:t>operations, Combat </a:t>
            </a:r>
            <a:r>
              <a:rPr lang="en-US" sz="1200" dirty="0">
                <a:solidFill>
                  <a:schemeClr val="bg2">
                    <a:lumMod val="50000"/>
                  </a:schemeClr>
                </a:solidFill>
                <a:latin typeface="Arial" panose="020B0604020202020204" pitchFamily="34" charset="0"/>
                <a:cs typeface="Arial" panose="020B0604020202020204" pitchFamily="34" charset="0"/>
              </a:rPr>
              <a:t>missions</a:t>
            </a:r>
          </a:p>
          <a:p>
            <a:pPr algn="just"/>
            <a:r>
              <a:rPr lang="en-US" sz="1200" dirty="0">
                <a:solidFill>
                  <a:schemeClr val="bg2">
                    <a:lumMod val="50000"/>
                  </a:schemeClr>
                </a:solidFill>
                <a:latin typeface="Arial" panose="020B0604020202020204" pitchFamily="34" charset="0"/>
                <a:cs typeface="Arial" panose="020B0604020202020204" pitchFamily="34" charset="0"/>
              </a:rPr>
              <a:t>Route </a:t>
            </a:r>
            <a:r>
              <a:rPr lang="en-US" sz="1200" dirty="0" smtClean="0">
                <a:solidFill>
                  <a:schemeClr val="bg2">
                    <a:lumMod val="50000"/>
                  </a:schemeClr>
                </a:solidFill>
                <a:latin typeface="Arial" panose="020B0604020202020204" pitchFamily="34" charset="0"/>
                <a:cs typeface="Arial" panose="020B0604020202020204" pitchFamily="34" charset="0"/>
              </a:rPr>
              <a:t>planning, Training </a:t>
            </a:r>
            <a:r>
              <a:rPr lang="en-US" sz="1200" dirty="0">
                <a:solidFill>
                  <a:schemeClr val="bg2">
                    <a:lumMod val="50000"/>
                  </a:schemeClr>
                </a:solidFill>
                <a:latin typeface="Arial" panose="020B0604020202020204" pitchFamily="34" charset="0"/>
                <a:cs typeface="Arial" panose="020B0604020202020204" pitchFamily="34" charset="0"/>
              </a:rPr>
              <a:t>and </a:t>
            </a:r>
            <a:r>
              <a:rPr lang="en-US" sz="1200" dirty="0" smtClean="0">
                <a:solidFill>
                  <a:schemeClr val="bg2">
                    <a:lumMod val="50000"/>
                  </a:schemeClr>
                </a:solidFill>
                <a:latin typeface="Arial" panose="020B0604020202020204" pitchFamily="34" charset="0"/>
                <a:cs typeface="Arial" panose="020B0604020202020204" pitchFamily="34" charset="0"/>
              </a:rPr>
              <a:t>simulations, Air</a:t>
            </a:r>
            <a:r>
              <a:rPr lang="en-US" sz="1200" dirty="0">
                <a:solidFill>
                  <a:schemeClr val="bg2">
                    <a:lumMod val="50000"/>
                  </a:schemeClr>
                </a:solidFill>
                <a:latin typeface="Arial" panose="020B0604020202020204" pitchFamily="34" charset="0"/>
                <a:cs typeface="Arial" panose="020B0604020202020204" pitchFamily="34" charset="0"/>
              </a:rPr>
              <a:t>, sea, and land </a:t>
            </a:r>
            <a:r>
              <a:rPr lang="en-US" sz="1200" dirty="0" smtClean="0">
                <a:solidFill>
                  <a:schemeClr val="bg2">
                    <a:lumMod val="50000"/>
                  </a:schemeClr>
                </a:solidFill>
                <a:latin typeface="Arial" panose="020B0604020202020204" pitchFamily="34" charset="0"/>
                <a:cs typeface="Arial" panose="020B0604020202020204" pitchFamily="34" charset="0"/>
              </a:rPr>
              <a:t>navigation, Command</a:t>
            </a:r>
            <a:r>
              <a:rPr lang="en-US" sz="1200" dirty="0">
                <a:solidFill>
                  <a:schemeClr val="bg2">
                    <a:lumMod val="50000"/>
                  </a:schemeClr>
                </a:solidFill>
                <a:latin typeface="Arial" panose="020B0604020202020204" pitchFamily="34" charset="0"/>
                <a:cs typeface="Arial" panose="020B0604020202020204" pitchFamily="34" charset="0"/>
              </a:rPr>
              <a:t>, control, communications, and intelligence </a:t>
            </a:r>
            <a:r>
              <a:rPr lang="en-US" sz="1200" dirty="0" smtClean="0">
                <a:solidFill>
                  <a:schemeClr val="bg2">
                    <a:lumMod val="50000"/>
                  </a:schemeClr>
                </a:solidFill>
                <a:latin typeface="Arial" panose="020B0604020202020204" pitchFamily="34" charset="0"/>
                <a:cs typeface="Arial" panose="020B0604020202020204" pitchFamily="34" charset="0"/>
              </a:rPr>
              <a:t>operations, Modeling </a:t>
            </a:r>
            <a:r>
              <a:rPr lang="en-US" sz="1200" dirty="0">
                <a:solidFill>
                  <a:schemeClr val="bg2">
                    <a:lumMod val="50000"/>
                  </a:schemeClr>
                </a:solidFill>
                <a:latin typeface="Arial" panose="020B0604020202020204" pitchFamily="34" charset="0"/>
                <a:cs typeface="Arial" panose="020B0604020202020204" pitchFamily="34" charset="0"/>
              </a:rPr>
              <a:t>and </a:t>
            </a:r>
            <a:r>
              <a:rPr lang="en-US" sz="1200" dirty="0" smtClean="0">
                <a:solidFill>
                  <a:schemeClr val="bg2">
                    <a:lumMod val="50000"/>
                  </a:schemeClr>
                </a:solidFill>
                <a:latin typeface="Arial" panose="020B0604020202020204" pitchFamily="34" charset="0"/>
                <a:cs typeface="Arial" panose="020B0604020202020204" pitchFamily="34" charset="0"/>
              </a:rPr>
              <a:t>simulation.</a:t>
            </a:r>
            <a:endParaRPr lang="en-IN" sz="1200" dirty="0">
              <a:solidFill>
                <a:schemeClr val="bg2">
                  <a:lumMod val="50000"/>
                </a:schemeClr>
              </a:solidFill>
              <a:latin typeface="Arial" panose="020B0604020202020204" pitchFamily="34" charset="0"/>
              <a:cs typeface="Arial" panose="020B0604020202020204" pitchFamily="34" charset="0"/>
            </a:endParaRPr>
          </a:p>
        </p:txBody>
      </p:sp>
      <p:sp>
        <p:nvSpPr>
          <p:cNvPr id="92" name="Text Placeholder 11">
            <a:extLst>
              <a:ext uri="{FF2B5EF4-FFF2-40B4-BE49-F238E27FC236}">
                <a16:creationId xmlns="" xmlns:a16="http://schemas.microsoft.com/office/drawing/2014/main" id="{6248F5E2-762B-44E2-83B5-C078E3551BEA}"/>
              </a:ext>
            </a:extLst>
          </p:cNvPr>
          <p:cNvSpPr txBox="1">
            <a:spLocks/>
          </p:cNvSpPr>
          <p:nvPr/>
        </p:nvSpPr>
        <p:spPr>
          <a:xfrm>
            <a:off x="2193143" y="7337285"/>
            <a:ext cx="2471713" cy="5040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smtClean="0">
                <a:latin typeface="Arial" panose="020B0604020202020204" pitchFamily="34" charset="0"/>
                <a:cs typeface="Arial" panose="020B0604020202020204" pitchFamily="34" charset="0"/>
              </a:rPr>
              <a:t>Forestry and Environment</a:t>
            </a:r>
            <a:endParaRPr lang="en-US" sz="1400" dirty="0">
              <a:latin typeface="Arial" panose="020B0604020202020204" pitchFamily="34" charset="0"/>
              <a:cs typeface="Arial" panose="020B0604020202020204" pitchFamily="34" charset="0"/>
            </a:endParaRPr>
          </a:p>
        </p:txBody>
      </p:sp>
      <p:sp>
        <p:nvSpPr>
          <p:cNvPr id="93" name="Text Placeholder 6">
            <a:extLst>
              <a:ext uri="{FF2B5EF4-FFF2-40B4-BE49-F238E27FC236}">
                <a16:creationId xmlns="" xmlns:a16="http://schemas.microsoft.com/office/drawing/2014/main" id="{A938F1A8-AEA6-473B-9AF3-DA6DF3A50827}"/>
              </a:ext>
            </a:extLst>
          </p:cNvPr>
          <p:cNvSpPr txBox="1">
            <a:spLocks/>
          </p:cNvSpPr>
          <p:nvPr/>
        </p:nvSpPr>
        <p:spPr>
          <a:xfrm>
            <a:off x="1242535" y="7566872"/>
            <a:ext cx="4652852" cy="94650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None/>
            </a:pPr>
            <a:r>
              <a:rPr lang="en-US" sz="1200" dirty="0" smtClean="0">
                <a:solidFill>
                  <a:schemeClr val="bg2">
                    <a:lumMod val="50000"/>
                  </a:schemeClr>
                </a:solidFill>
                <a:latin typeface="Arial" panose="020B0604020202020204" pitchFamily="34" charset="0"/>
                <a:cs typeface="Arial" panose="020B0604020202020204" pitchFamily="34" charset="0"/>
              </a:rPr>
              <a:t>Mapping of crown density for reserve forests</a:t>
            </a:r>
          </a:p>
          <a:p>
            <a:pPr marL="0" indent="0">
              <a:spcBef>
                <a:spcPts val="0"/>
              </a:spcBef>
              <a:buNone/>
            </a:pPr>
            <a:r>
              <a:rPr lang="en-US" sz="1200" dirty="0" smtClean="0">
                <a:solidFill>
                  <a:schemeClr val="bg2">
                    <a:lumMod val="50000"/>
                  </a:schemeClr>
                </a:solidFill>
                <a:latin typeface="Arial" panose="020B0604020202020204" pitchFamily="34" charset="0"/>
                <a:cs typeface="Arial" panose="020B0604020202020204" pitchFamily="34" charset="0"/>
              </a:rPr>
              <a:t>Identification of potential sites for afforestation purpose</a:t>
            </a:r>
          </a:p>
          <a:p>
            <a:pPr marL="0" indent="0">
              <a:spcBef>
                <a:spcPts val="0"/>
              </a:spcBef>
              <a:buNone/>
            </a:pPr>
            <a:r>
              <a:rPr lang="en-US" sz="1200" dirty="0" smtClean="0">
                <a:solidFill>
                  <a:schemeClr val="bg2">
                    <a:lumMod val="50000"/>
                  </a:schemeClr>
                </a:solidFill>
                <a:latin typeface="Arial" panose="020B0604020202020204" pitchFamily="34" charset="0"/>
                <a:cs typeface="Arial" panose="020B0604020202020204" pitchFamily="34" charset="0"/>
              </a:rPr>
              <a:t>Creation of baseline information for forest and wastelands management</a:t>
            </a:r>
            <a:endParaRPr lang="en-US" sz="1200" dirty="0">
              <a:solidFill>
                <a:schemeClr val="bg2">
                  <a:lumMod val="50000"/>
                </a:schemeClr>
              </a:solidFill>
              <a:latin typeface="Arial" panose="020B0604020202020204" pitchFamily="34" charset="0"/>
              <a:cs typeface="Arial" panose="020B0604020202020204" pitchFamily="34" charset="0"/>
            </a:endParaRPr>
          </a:p>
        </p:txBody>
      </p:sp>
      <p:cxnSp>
        <p:nvCxnSpPr>
          <p:cNvPr id="86" name="Straight Connector 85"/>
          <p:cNvCxnSpPr/>
          <p:nvPr/>
        </p:nvCxnSpPr>
        <p:spPr>
          <a:xfrm>
            <a:off x="300440" y="3017511"/>
            <a:ext cx="3980" cy="24244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00440" y="2954069"/>
            <a:ext cx="3048000" cy="369332"/>
          </a:xfrm>
          <a:prstGeom prst="rect">
            <a:avLst/>
          </a:prstGeom>
          <a:noFill/>
        </p:spPr>
        <p:txBody>
          <a:bodyPr wrap="square" rtlCol="0">
            <a:spAutoFit/>
          </a:bodyPr>
          <a:lstStyle/>
          <a:p>
            <a:r>
              <a:rPr lang="en-US" sz="1800" b="1" dirty="0">
                <a:latin typeface="Arial" panose="020B0604020202020204" pitchFamily="34" charset="0"/>
                <a:cs typeface="Arial" panose="020B0604020202020204" pitchFamily="34" charset="0"/>
              </a:rPr>
              <a:t>INDUSTRIES WE </a:t>
            </a:r>
            <a:r>
              <a:rPr lang="en-US" sz="1800" b="1" dirty="0" smtClean="0">
                <a:latin typeface="Arial" panose="020B0604020202020204" pitchFamily="34" charset="0"/>
                <a:cs typeface="Arial" panose="020B0604020202020204" pitchFamily="34" charset="0"/>
              </a:rPr>
              <a:t>SERVED</a:t>
            </a:r>
            <a:endParaRPr lang="en-US" b="1" dirty="0">
              <a:latin typeface="Arial" panose="020B0604020202020204" pitchFamily="34" charset="0"/>
              <a:cs typeface="Arial" panose="020B0604020202020204" pitchFamily="34" charset="0"/>
            </a:endParaRPr>
          </a:p>
        </p:txBody>
      </p:sp>
      <p:pic>
        <p:nvPicPr>
          <p:cNvPr id="55" name="object 563"/>
          <p:cNvPicPr/>
          <p:nvPr/>
        </p:nvPicPr>
        <p:blipFill>
          <a:blip r:embed="rId6" cstate="print"/>
          <a:stretch>
            <a:fillRect/>
          </a:stretch>
        </p:blipFill>
        <p:spPr>
          <a:xfrm rot="19453732">
            <a:off x="5072518" y="1792543"/>
            <a:ext cx="1020027" cy="1315430"/>
          </a:xfrm>
          <a:prstGeom prst="rect">
            <a:avLst/>
          </a:prstGeom>
        </p:spPr>
      </p:pic>
      <p:pic>
        <p:nvPicPr>
          <p:cNvPr id="56" name="object 1068"/>
          <p:cNvPicPr/>
          <p:nvPr/>
        </p:nvPicPr>
        <p:blipFill>
          <a:blip r:embed="rId7" cstate="print"/>
          <a:stretch>
            <a:fillRect/>
          </a:stretch>
        </p:blipFill>
        <p:spPr>
          <a:xfrm rot="3193350">
            <a:off x="362996" y="1634041"/>
            <a:ext cx="1072452" cy="1330632"/>
          </a:xfrm>
          <a:prstGeom prst="rect">
            <a:avLst/>
          </a:prstGeom>
        </p:spPr>
      </p:pic>
    </p:spTree>
    <p:extLst>
      <p:ext uri="{BB962C8B-B14F-4D97-AF65-F5344CB8AC3E}">
        <p14:creationId xmlns:p14="http://schemas.microsoft.com/office/powerpoint/2010/main" val="35816775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rot="5400000">
            <a:off x="-781052" y="2266950"/>
            <a:ext cx="8420101" cy="6858001"/>
          </a:xfrm>
          <a:prstGeom prst="rect">
            <a:avLst/>
          </a:prstGeom>
          <a:blipFill dpi="0" rotWithShape="0">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p:nvCxnSpPr>
        <p:spPr>
          <a:xfrm>
            <a:off x="5067038" y="5310367"/>
            <a:ext cx="0" cy="16246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Freeform 4"/>
          <p:cNvSpPr/>
          <p:nvPr/>
        </p:nvSpPr>
        <p:spPr>
          <a:xfrm>
            <a:off x="237213" y="5243671"/>
            <a:ext cx="6172200" cy="1162963"/>
          </a:xfrm>
          <a:custGeom>
            <a:avLst/>
            <a:gdLst>
              <a:gd name="connsiteX0" fmla="*/ 0 w 6172200"/>
              <a:gd name="connsiteY0" fmla="*/ 0 h 1114425"/>
              <a:gd name="connsiteX1" fmla="*/ 66675 w 6172200"/>
              <a:gd name="connsiteY1" fmla="*/ 152400 h 1114425"/>
              <a:gd name="connsiteX2" fmla="*/ 28575 w 6172200"/>
              <a:gd name="connsiteY2" fmla="*/ 304800 h 1114425"/>
              <a:gd name="connsiteX3" fmla="*/ 0 w 6172200"/>
              <a:gd name="connsiteY3" fmla="*/ 485775 h 1114425"/>
              <a:gd name="connsiteX4" fmla="*/ 38100 w 6172200"/>
              <a:gd name="connsiteY4" fmla="*/ 561975 h 1114425"/>
              <a:gd name="connsiteX5" fmla="*/ 47625 w 6172200"/>
              <a:gd name="connsiteY5" fmla="*/ 733425 h 1114425"/>
              <a:gd name="connsiteX6" fmla="*/ 47625 w 6172200"/>
              <a:gd name="connsiteY6" fmla="*/ 800100 h 1114425"/>
              <a:gd name="connsiteX7" fmla="*/ 47625 w 6172200"/>
              <a:gd name="connsiteY7" fmla="*/ 876300 h 1114425"/>
              <a:gd name="connsiteX8" fmla="*/ 85725 w 6172200"/>
              <a:gd name="connsiteY8" fmla="*/ 1057275 h 1114425"/>
              <a:gd name="connsiteX9" fmla="*/ 361950 w 6172200"/>
              <a:gd name="connsiteY9" fmla="*/ 942975 h 1114425"/>
              <a:gd name="connsiteX10" fmla="*/ 666750 w 6172200"/>
              <a:gd name="connsiteY10" fmla="*/ 1076325 h 1114425"/>
              <a:gd name="connsiteX11" fmla="*/ 1581150 w 6172200"/>
              <a:gd name="connsiteY11" fmla="*/ 1057275 h 1114425"/>
              <a:gd name="connsiteX12" fmla="*/ 2381250 w 6172200"/>
              <a:gd name="connsiteY12" fmla="*/ 1057275 h 1114425"/>
              <a:gd name="connsiteX13" fmla="*/ 3000375 w 6172200"/>
              <a:gd name="connsiteY13" fmla="*/ 1009650 h 1114425"/>
              <a:gd name="connsiteX14" fmla="*/ 3505200 w 6172200"/>
              <a:gd name="connsiteY14" fmla="*/ 1028700 h 1114425"/>
              <a:gd name="connsiteX15" fmla="*/ 3829050 w 6172200"/>
              <a:gd name="connsiteY15" fmla="*/ 1114425 h 1114425"/>
              <a:gd name="connsiteX16" fmla="*/ 4229100 w 6172200"/>
              <a:gd name="connsiteY16" fmla="*/ 1076325 h 1114425"/>
              <a:gd name="connsiteX17" fmla="*/ 4629150 w 6172200"/>
              <a:gd name="connsiteY17" fmla="*/ 1038225 h 1114425"/>
              <a:gd name="connsiteX18" fmla="*/ 5095875 w 6172200"/>
              <a:gd name="connsiteY18" fmla="*/ 1066800 h 1114425"/>
              <a:gd name="connsiteX19" fmla="*/ 5362575 w 6172200"/>
              <a:gd name="connsiteY19" fmla="*/ 1057275 h 1114425"/>
              <a:gd name="connsiteX20" fmla="*/ 5743575 w 6172200"/>
              <a:gd name="connsiteY20" fmla="*/ 1057275 h 1114425"/>
              <a:gd name="connsiteX21" fmla="*/ 5810250 w 6172200"/>
              <a:gd name="connsiteY21" fmla="*/ 942975 h 1114425"/>
              <a:gd name="connsiteX22" fmla="*/ 5943600 w 6172200"/>
              <a:gd name="connsiteY22" fmla="*/ 990600 h 1114425"/>
              <a:gd name="connsiteX23" fmla="*/ 5962650 w 6172200"/>
              <a:gd name="connsiteY23" fmla="*/ 1066800 h 1114425"/>
              <a:gd name="connsiteX24" fmla="*/ 6172200 w 6172200"/>
              <a:gd name="connsiteY24" fmla="*/ 1066800 h 1114425"/>
              <a:gd name="connsiteX25" fmla="*/ 6115050 w 6172200"/>
              <a:gd name="connsiteY25" fmla="*/ 809625 h 1114425"/>
              <a:gd name="connsiteX26" fmla="*/ 6162675 w 6172200"/>
              <a:gd name="connsiteY26" fmla="*/ 571500 h 1114425"/>
              <a:gd name="connsiteX27" fmla="*/ 6067425 w 6172200"/>
              <a:gd name="connsiteY27" fmla="*/ 228600 h 1114425"/>
              <a:gd name="connsiteX28" fmla="*/ 6067425 w 6172200"/>
              <a:gd name="connsiteY28" fmla="*/ 95250 h 1114425"/>
              <a:gd name="connsiteX29" fmla="*/ 5210175 w 6172200"/>
              <a:gd name="connsiteY29" fmla="*/ 123825 h 1114425"/>
              <a:gd name="connsiteX30" fmla="*/ 4514850 w 6172200"/>
              <a:gd name="connsiteY30" fmla="*/ 123825 h 1114425"/>
              <a:gd name="connsiteX31" fmla="*/ 3562350 w 6172200"/>
              <a:gd name="connsiteY31" fmla="*/ 152400 h 1114425"/>
              <a:gd name="connsiteX32" fmla="*/ 2924175 w 6172200"/>
              <a:gd name="connsiteY32" fmla="*/ 161925 h 1114425"/>
              <a:gd name="connsiteX33" fmla="*/ 2400300 w 6172200"/>
              <a:gd name="connsiteY33" fmla="*/ 133350 h 1114425"/>
              <a:gd name="connsiteX34" fmla="*/ 1885950 w 6172200"/>
              <a:gd name="connsiteY34" fmla="*/ 133350 h 1114425"/>
              <a:gd name="connsiteX35" fmla="*/ 1562100 w 6172200"/>
              <a:gd name="connsiteY35" fmla="*/ 171450 h 1114425"/>
              <a:gd name="connsiteX36" fmla="*/ 1047750 w 6172200"/>
              <a:gd name="connsiteY36" fmla="*/ 133350 h 1114425"/>
              <a:gd name="connsiteX37" fmla="*/ 390525 w 6172200"/>
              <a:gd name="connsiteY37" fmla="*/ 38100 h 1114425"/>
              <a:gd name="connsiteX38" fmla="*/ 0 w 6172200"/>
              <a:gd name="connsiteY38" fmla="*/ 0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172200" h="1114425">
                <a:moveTo>
                  <a:pt x="0" y="0"/>
                </a:moveTo>
                <a:lnTo>
                  <a:pt x="66675" y="152400"/>
                </a:lnTo>
                <a:lnTo>
                  <a:pt x="28575" y="304800"/>
                </a:lnTo>
                <a:lnTo>
                  <a:pt x="0" y="485775"/>
                </a:lnTo>
                <a:lnTo>
                  <a:pt x="38100" y="561975"/>
                </a:lnTo>
                <a:lnTo>
                  <a:pt x="47625" y="733425"/>
                </a:lnTo>
                <a:lnTo>
                  <a:pt x="47625" y="800100"/>
                </a:lnTo>
                <a:lnTo>
                  <a:pt x="47625" y="876300"/>
                </a:lnTo>
                <a:lnTo>
                  <a:pt x="85725" y="1057275"/>
                </a:lnTo>
                <a:lnTo>
                  <a:pt x="361950" y="942975"/>
                </a:lnTo>
                <a:lnTo>
                  <a:pt x="666750" y="1076325"/>
                </a:lnTo>
                <a:lnTo>
                  <a:pt x="1581150" y="1057275"/>
                </a:lnTo>
                <a:lnTo>
                  <a:pt x="2381250" y="1057275"/>
                </a:lnTo>
                <a:lnTo>
                  <a:pt x="3000375" y="1009650"/>
                </a:lnTo>
                <a:lnTo>
                  <a:pt x="3505200" y="1028700"/>
                </a:lnTo>
                <a:lnTo>
                  <a:pt x="3829050" y="1114425"/>
                </a:lnTo>
                <a:lnTo>
                  <a:pt x="4229100" y="1076325"/>
                </a:lnTo>
                <a:lnTo>
                  <a:pt x="4629150" y="1038225"/>
                </a:lnTo>
                <a:lnTo>
                  <a:pt x="5095875" y="1066800"/>
                </a:lnTo>
                <a:lnTo>
                  <a:pt x="5362575" y="1057275"/>
                </a:lnTo>
                <a:lnTo>
                  <a:pt x="5743575" y="1057275"/>
                </a:lnTo>
                <a:lnTo>
                  <a:pt x="5810250" y="942975"/>
                </a:lnTo>
                <a:lnTo>
                  <a:pt x="5943600" y="990600"/>
                </a:lnTo>
                <a:lnTo>
                  <a:pt x="5962650" y="1066800"/>
                </a:lnTo>
                <a:lnTo>
                  <a:pt x="6172200" y="1066800"/>
                </a:lnTo>
                <a:lnTo>
                  <a:pt x="6115050" y="809625"/>
                </a:lnTo>
                <a:lnTo>
                  <a:pt x="6162675" y="571500"/>
                </a:lnTo>
                <a:lnTo>
                  <a:pt x="6067425" y="228600"/>
                </a:lnTo>
                <a:lnTo>
                  <a:pt x="6067425" y="95250"/>
                </a:lnTo>
                <a:lnTo>
                  <a:pt x="5210175" y="123825"/>
                </a:lnTo>
                <a:lnTo>
                  <a:pt x="4514850" y="123825"/>
                </a:lnTo>
                <a:lnTo>
                  <a:pt x="3562350" y="152400"/>
                </a:lnTo>
                <a:lnTo>
                  <a:pt x="2924175" y="161925"/>
                </a:lnTo>
                <a:lnTo>
                  <a:pt x="2400300" y="133350"/>
                </a:lnTo>
                <a:lnTo>
                  <a:pt x="1885950" y="133350"/>
                </a:lnTo>
                <a:lnTo>
                  <a:pt x="1562100" y="171450"/>
                </a:lnTo>
                <a:lnTo>
                  <a:pt x="1047750" y="133350"/>
                </a:lnTo>
                <a:lnTo>
                  <a:pt x="390525" y="38100"/>
                </a:lnTo>
                <a:lnTo>
                  <a:pt x="0" y="0"/>
                </a:lnTo>
                <a:close/>
              </a:path>
            </a:pathLst>
          </a:custGeom>
          <a:pattFill prst="dotGrid">
            <a:fgClr>
              <a:schemeClr val="bg1">
                <a:lumMod val="95000"/>
              </a:schemeClr>
            </a:fgClr>
            <a:bgClr>
              <a:schemeClr val="bg1"/>
            </a:bgClr>
          </a:patt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4954828" y="5325972"/>
            <a:ext cx="1454585" cy="1042628"/>
          </a:xfrm>
          <a:custGeom>
            <a:avLst/>
            <a:gdLst>
              <a:gd name="connsiteX0" fmla="*/ 0 w 1415441"/>
              <a:gd name="connsiteY0" fmla="*/ 37578 h 1177447"/>
              <a:gd name="connsiteX1" fmla="*/ 62630 w 1415441"/>
              <a:gd name="connsiteY1" fmla="*/ 250521 h 1177447"/>
              <a:gd name="connsiteX2" fmla="*/ 62630 w 1415441"/>
              <a:gd name="connsiteY2" fmla="*/ 450937 h 1177447"/>
              <a:gd name="connsiteX3" fmla="*/ 62630 w 1415441"/>
              <a:gd name="connsiteY3" fmla="*/ 789140 h 1177447"/>
              <a:gd name="connsiteX4" fmla="*/ 0 w 1415441"/>
              <a:gd name="connsiteY4" fmla="*/ 1114817 h 1177447"/>
              <a:gd name="connsiteX5" fmla="*/ 363255 w 1415441"/>
              <a:gd name="connsiteY5" fmla="*/ 1177447 h 1177447"/>
              <a:gd name="connsiteX6" fmla="*/ 613775 w 1415441"/>
              <a:gd name="connsiteY6" fmla="*/ 1114817 h 1177447"/>
              <a:gd name="connsiteX7" fmla="*/ 1152394 w 1415441"/>
              <a:gd name="connsiteY7" fmla="*/ 1139869 h 1177447"/>
              <a:gd name="connsiteX8" fmla="*/ 1365337 w 1415441"/>
              <a:gd name="connsiteY8" fmla="*/ 1139869 h 1177447"/>
              <a:gd name="connsiteX9" fmla="*/ 1415441 w 1415441"/>
              <a:gd name="connsiteY9" fmla="*/ 801666 h 1177447"/>
              <a:gd name="connsiteX10" fmla="*/ 1302707 w 1415441"/>
              <a:gd name="connsiteY10" fmla="*/ 450937 h 1177447"/>
              <a:gd name="connsiteX11" fmla="*/ 1327759 w 1415441"/>
              <a:gd name="connsiteY11" fmla="*/ 0 h 1177447"/>
              <a:gd name="connsiteX12" fmla="*/ 1164920 w 1415441"/>
              <a:gd name="connsiteY12" fmla="*/ 25052 h 1177447"/>
              <a:gd name="connsiteX13" fmla="*/ 801666 w 1415441"/>
              <a:gd name="connsiteY13" fmla="*/ 75157 h 1177447"/>
              <a:gd name="connsiteX14" fmla="*/ 463463 w 1415441"/>
              <a:gd name="connsiteY14" fmla="*/ 62631 h 1177447"/>
              <a:gd name="connsiteX15" fmla="*/ 0 w 1415441"/>
              <a:gd name="connsiteY15" fmla="*/ 37578 h 117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15441" h="1177447">
                <a:moveTo>
                  <a:pt x="0" y="37578"/>
                </a:moveTo>
                <a:lnTo>
                  <a:pt x="62630" y="250521"/>
                </a:lnTo>
                <a:lnTo>
                  <a:pt x="62630" y="450937"/>
                </a:lnTo>
                <a:lnTo>
                  <a:pt x="62630" y="789140"/>
                </a:lnTo>
                <a:lnTo>
                  <a:pt x="0" y="1114817"/>
                </a:lnTo>
                <a:lnTo>
                  <a:pt x="363255" y="1177447"/>
                </a:lnTo>
                <a:lnTo>
                  <a:pt x="613775" y="1114817"/>
                </a:lnTo>
                <a:lnTo>
                  <a:pt x="1152394" y="1139869"/>
                </a:lnTo>
                <a:lnTo>
                  <a:pt x="1365337" y="1139869"/>
                </a:lnTo>
                <a:lnTo>
                  <a:pt x="1415441" y="801666"/>
                </a:lnTo>
                <a:lnTo>
                  <a:pt x="1302707" y="450937"/>
                </a:lnTo>
                <a:lnTo>
                  <a:pt x="1327759" y="0"/>
                </a:lnTo>
                <a:lnTo>
                  <a:pt x="1164920" y="25052"/>
                </a:lnTo>
                <a:lnTo>
                  <a:pt x="801666" y="75157"/>
                </a:lnTo>
                <a:lnTo>
                  <a:pt x="463463" y="62631"/>
                </a:lnTo>
                <a:lnTo>
                  <a:pt x="0" y="37578"/>
                </a:lnTo>
                <a:close/>
              </a:path>
            </a:pathLst>
          </a:custGeom>
          <a:blipFill>
            <a:blip r:embed="rId3"/>
            <a:srcRect/>
            <a:stretch>
              <a:fillRect l="-6319" r="-6319"/>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a:off x="5067039" y="5325154"/>
            <a:ext cx="80310" cy="81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5146531" y="5311291"/>
            <a:ext cx="818" cy="216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079074" y="5515450"/>
            <a:ext cx="80310" cy="81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H="1">
            <a:off x="5037402" y="5492086"/>
            <a:ext cx="80310" cy="81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710596" y="6906110"/>
            <a:ext cx="0" cy="16246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a:off x="524632" y="6824532"/>
            <a:ext cx="6172200" cy="1363774"/>
          </a:xfrm>
          <a:custGeom>
            <a:avLst/>
            <a:gdLst>
              <a:gd name="connsiteX0" fmla="*/ 0 w 6172200"/>
              <a:gd name="connsiteY0" fmla="*/ 0 h 1114425"/>
              <a:gd name="connsiteX1" fmla="*/ 66675 w 6172200"/>
              <a:gd name="connsiteY1" fmla="*/ 152400 h 1114425"/>
              <a:gd name="connsiteX2" fmla="*/ 28575 w 6172200"/>
              <a:gd name="connsiteY2" fmla="*/ 304800 h 1114425"/>
              <a:gd name="connsiteX3" fmla="*/ 0 w 6172200"/>
              <a:gd name="connsiteY3" fmla="*/ 485775 h 1114425"/>
              <a:gd name="connsiteX4" fmla="*/ 38100 w 6172200"/>
              <a:gd name="connsiteY4" fmla="*/ 561975 h 1114425"/>
              <a:gd name="connsiteX5" fmla="*/ 47625 w 6172200"/>
              <a:gd name="connsiteY5" fmla="*/ 733425 h 1114425"/>
              <a:gd name="connsiteX6" fmla="*/ 47625 w 6172200"/>
              <a:gd name="connsiteY6" fmla="*/ 800100 h 1114425"/>
              <a:gd name="connsiteX7" fmla="*/ 47625 w 6172200"/>
              <a:gd name="connsiteY7" fmla="*/ 876300 h 1114425"/>
              <a:gd name="connsiteX8" fmla="*/ 85725 w 6172200"/>
              <a:gd name="connsiteY8" fmla="*/ 1057275 h 1114425"/>
              <a:gd name="connsiteX9" fmla="*/ 361950 w 6172200"/>
              <a:gd name="connsiteY9" fmla="*/ 942975 h 1114425"/>
              <a:gd name="connsiteX10" fmla="*/ 666750 w 6172200"/>
              <a:gd name="connsiteY10" fmla="*/ 1076325 h 1114425"/>
              <a:gd name="connsiteX11" fmla="*/ 1581150 w 6172200"/>
              <a:gd name="connsiteY11" fmla="*/ 1057275 h 1114425"/>
              <a:gd name="connsiteX12" fmla="*/ 2381250 w 6172200"/>
              <a:gd name="connsiteY12" fmla="*/ 1057275 h 1114425"/>
              <a:gd name="connsiteX13" fmla="*/ 3000375 w 6172200"/>
              <a:gd name="connsiteY13" fmla="*/ 1009650 h 1114425"/>
              <a:gd name="connsiteX14" fmla="*/ 3505200 w 6172200"/>
              <a:gd name="connsiteY14" fmla="*/ 1028700 h 1114425"/>
              <a:gd name="connsiteX15" fmla="*/ 3829050 w 6172200"/>
              <a:gd name="connsiteY15" fmla="*/ 1114425 h 1114425"/>
              <a:gd name="connsiteX16" fmla="*/ 4229100 w 6172200"/>
              <a:gd name="connsiteY16" fmla="*/ 1076325 h 1114425"/>
              <a:gd name="connsiteX17" fmla="*/ 4629150 w 6172200"/>
              <a:gd name="connsiteY17" fmla="*/ 1038225 h 1114425"/>
              <a:gd name="connsiteX18" fmla="*/ 5095875 w 6172200"/>
              <a:gd name="connsiteY18" fmla="*/ 1066800 h 1114425"/>
              <a:gd name="connsiteX19" fmla="*/ 5362575 w 6172200"/>
              <a:gd name="connsiteY19" fmla="*/ 1057275 h 1114425"/>
              <a:gd name="connsiteX20" fmla="*/ 5743575 w 6172200"/>
              <a:gd name="connsiteY20" fmla="*/ 1057275 h 1114425"/>
              <a:gd name="connsiteX21" fmla="*/ 5810250 w 6172200"/>
              <a:gd name="connsiteY21" fmla="*/ 942975 h 1114425"/>
              <a:gd name="connsiteX22" fmla="*/ 5943600 w 6172200"/>
              <a:gd name="connsiteY22" fmla="*/ 990600 h 1114425"/>
              <a:gd name="connsiteX23" fmla="*/ 5962650 w 6172200"/>
              <a:gd name="connsiteY23" fmla="*/ 1066800 h 1114425"/>
              <a:gd name="connsiteX24" fmla="*/ 6172200 w 6172200"/>
              <a:gd name="connsiteY24" fmla="*/ 1066800 h 1114425"/>
              <a:gd name="connsiteX25" fmla="*/ 6115050 w 6172200"/>
              <a:gd name="connsiteY25" fmla="*/ 809625 h 1114425"/>
              <a:gd name="connsiteX26" fmla="*/ 6162675 w 6172200"/>
              <a:gd name="connsiteY26" fmla="*/ 571500 h 1114425"/>
              <a:gd name="connsiteX27" fmla="*/ 6067425 w 6172200"/>
              <a:gd name="connsiteY27" fmla="*/ 228600 h 1114425"/>
              <a:gd name="connsiteX28" fmla="*/ 6067425 w 6172200"/>
              <a:gd name="connsiteY28" fmla="*/ 95250 h 1114425"/>
              <a:gd name="connsiteX29" fmla="*/ 5210175 w 6172200"/>
              <a:gd name="connsiteY29" fmla="*/ 123825 h 1114425"/>
              <a:gd name="connsiteX30" fmla="*/ 4514850 w 6172200"/>
              <a:gd name="connsiteY30" fmla="*/ 123825 h 1114425"/>
              <a:gd name="connsiteX31" fmla="*/ 3562350 w 6172200"/>
              <a:gd name="connsiteY31" fmla="*/ 152400 h 1114425"/>
              <a:gd name="connsiteX32" fmla="*/ 2924175 w 6172200"/>
              <a:gd name="connsiteY32" fmla="*/ 161925 h 1114425"/>
              <a:gd name="connsiteX33" fmla="*/ 2400300 w 6172200"/>
              <a:gd name="connsiteY33" fmla="*/ 133350 h 1114425"/>
              <a:gd name="connsiteX34" fmla="*/ 1885950 w 6172200"/>
              <a:gd name="connsiteY34" fmla="*/ 133350 h 1114425"/>
              <a:gd name="connsiteX35" fmla="*/ 1562100 w 6172200"/>
              <a:gd name="connsiteY35" fmla="*/ 171450 h 1114425"/>
              <a:gd name="connsiteX36" fmla="*/ 1047750 w 6172200"/>
              <a:gd name="connsiteY36" fmla="*/ 133350 h 1114425"/>
              <a:gd name="connsiteX37" fmla="*/ 390525 w 6172200"/>
              <a:gd name="connsiteY37" fmla="*/ 38100 h 1114425"/>
              <a:gd name="connsiteX38" fmla="*/ 0 w 6172200"/>
              <a:gd name="connsiteY38" fmla="*/ 0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172200" h="1114425">
                <a:moveTo>
                  <a:pt x="0" y="0"/>
                </a:moveTo>
                <a:lnTo>
                  <a:pt x="66675" y="152400"/>
                </a:lnTo>
                <a:lnTo>
                  <a:pt x="28575" y="304800"/>
                </a:lnTo>
                <a:lnTo>
                  <a:pt x="0" y="485775"/>
                </a:lnTo>
                <a:lnTo>
                  <a:pt x="38100" y="561975"/>
                </a:lnTo>
                <a:lnTo>
                  <a:pt x="47625" y="733425"/>
                </a:lnTo>
                <a:lnTo>
                  <a:pt x="47625" y="800100"/>
                </a:lnTo>
                <a:lnTo>
                  <a:pt x="47625" y="876300"/>
                </a:lnTo>
                <a:lnTo>
                  <a:pt x="85725" y="1057275"/>
                </a:lnTo>
                <a:lnTo>
                  <a:pt x="361950" y="942975"/>
                </a:lnTo>
                <a:lnTo>
                  <a:pt x="666750" y="1076325"/>
                </a:lnTo>
                <a:lnTo>
                  <a:pt x="1581150" y="1057275"/>
                </a:lnTo>
                <a:lnTo>
                  <a:pt x="2381250" y="1057275"/>
                </a:lnTo>
                <a:lnTo>
                  <a:pt x="3000375" y="1009650"/>
                </a:lnTo>
                <a:lnTo>
                  <a:pt x="3505200" y="1028700"/>
                </a:lnTo>
                <a:lnTo>
                  <a:pt x="3829050" y="1114425"/>
                </a:lnTo>
                <a:lnTo>
                  <a:pt x="4229100" y="1076325"/>
                </a:lnTo>
                <a:lnTo>
                  <a:pt x="4629150" y="1038225"/>
                </a:lnTo>
                <a:lnTo>
                  <a:pt x="5095875" y="1066800"/>
                </a:lnTo>
                <a:lnTo>
                  <a:pt x="5362575" y="1057275"/>
                </a:lnTo>
                <a:lnTo>
                  <a:pt x="5743575" y="1057275"/>
                </a:lnTo>
                <a:lnTo>
                  <a:pt x="5810250" y="942975"/>
                </a:lnTo>
                <a:lnTo>
                  <a:pt x="5943600" y="990600"/>
                </a:lnTo>
                <a:lnTo>
                  <a:pt x="5962650" y="1066800"/>
                </a:lnTo>
                <a:lnTo>
                  <a:pt x="6172200" y="1066800"/>
                </a:lnTo>
                <a:lnTo>
                  <a:pt x="6115050" y="809625"/>
                </a:lnTo>
                <a:lnTo>
                  <a:pt x="6162675" y="571500"/>
                </a:lnTo>
                <a:lnTo>
                  <a:pt x="6067425" y="228600"/>
                </a:lnTo>
                <a:lnTo>
                  <a:pt x="6067425" y="95250"/>
                </a:lnTo>
                <a:lnTo>
                  <a:pt x="5210175" y="123825"/>
                </a:lnTo>
                <a:lnTo>
                  <a:pt x="4514850" y="123825"/>
                </a:lnTo>
                <a:lnTo>
                  <a:pt x="3562350" y="152400"/>
                </a:lnTo>
                <a:lnTo>
                  <a:pt x="2924175" y="161925"/>
                </a:lnTo>
                <a:lnTo>
                  <a:pt x="2400300" y="133350"/>
                </a:lnTo>
                <a:lnTo>
                  <a:pt x="1885950" y="133350"/>
                </a:lnTo>
                <a:lnTo>
                  <a:pt x="1562100" y="171450"/>
                </a:lnTo>
                <a:lnTo>
                  <a:pt x="1047750" y="133350"/>
                </a:lnTo>
                <a:lnTo>
                  <a:pt x="390525" y="38100"/>
                </a:lnTo>
                <a:lnTo>
                  <a:pt x="0" y="0"/>
                </a:lnTo>
                <a:close/>
              </a:path>
            </a:pathLst>
          </a:custGeom>
          <a:pattFill prst="dotGrid">
            <a:fgClr>
              <a:schemeClr val="bg1">
                <a:lumMod val="95000"/>
              </a:schemeClr>
            </a:fgClr>
            <a:bgClr>
              <a:schemeClr val="bg1"/>
            </a:bgClr>
          </a:patt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H="1">
            <a:off x="512597" y="6838187"/>
            <a:ext cx="1454585" cy="1149308"/>
          </a:xfrm>
          <a:custGeom>
            <a:avLst/>
            <a:gdLst>
              <a:gd name="connsiteX0" fmla="*/ 0 w 1415441"/>
              <a:gd name="connsiteY0" fmla="*/ 37578 h 1177447"/>
              <a:gd name="connsiteX1" fmla="*/ 62630 w 1415441"/>
              <a:gd name="connsiteY1" fmla="*/ 250521 h 1177447"/>
              <a:gd name="connsiteX2" fmla="*/ 62630 w 1415441"/>
              <a:gd name="connsiteY2" fmla="*/ 450937 h 1177447"/>
              <a:gd name="connsiteX3" fmla="*/ 62630 w 1415441"/>
              <a:gd name="connsiteY3" fmla="*/ 789140 h 1177447"/>
              <a:gd name="connsiteX4" fmla="*/ 0 w 1415441"/>
              <a:gd name="connsiteY4" fmla="*/ 1114817 h 1177447"/>
              <a:gd name="connsiteX5" fmla="*/ 363255 w 1415441"/>
              <a:gd name="connsiteY5" fmla="*/ 1177447 h 1177447"/>
              <a:gd name="connsiteX6" fmla="*/ 613775 w 1415441"/>
              <a:gd name="connsiteY6" fmla="*/ 1114817 h 1177447"/>
              <a:gd name="connsiteX7" fmla="*/ 1152394 w 1415441"/>
              <a:gd name="connsiteY7" fmla="*/ 1139869 h 1177447"/>
              <a:gd name="connsiteX8" fmla="*/ 1365337 w 1415441"/>
              <a:gd name="connsiteY8" fmla="*/ 1139869 h 1177447"/>
              <a:gd name="connsiteX9" fmla="*/ 1415441 w 1415441"/>
              <a:gd name="connsiteY9" fmla="*/ 801666 h 1177447"/>
              <a:gd name="connsiteX10" fmla="*/ 1302707 w 1415441"/>
              <a:gd name="connsiteY10" fmla="*/ 450937 h 1177447"/>
              <a:gd name="connsiteX11" fmla="*/ 1327759 w 1415441"/>
              <a:gd name="connsiteY11" fmla="*/ 0 h 1177447"/>
              <a:gd name="connsiteX12" fmla="*/ 1164920 w 1415441"/>
              <a:gd name="connsiteY12" fmla="*/ 25052 h 1177447"/>
              <a:gd name="connsiteX13" fmla="*/ 801666 w 1415441"/>
              <a:gd name="connsiteY13" fmla="*/ 75157 h 1177447"/>
              <a:gd name="connsiteX14" fmla="*/ 463463 w 1415441"/>
              <a:gd name="connsiteY14" fmla="*/ 62631 h 1177447"/>
              <a:gd name="connsiteX15" fmla="*/ 0 w 1415441"/>
              <a:gd name="connsiteY15" fmla="*/ 37578 h 1177447"/>
              <a:gd name="connsiteX0" fmla="*/ 0 w 1415441"/>
              <a:gd name="connsiteY0" fmla="*/ 158052 h 1297921"/>
              <a:gd name="connsiteX1" fmla="*/ 62630 w 1415441"/>
              <a:gd name="connsiteY1" fmla="*/ 370995 h 1297921"/>
              <a:gd name="connsiteX2" fmla="*/ 62630 w 1415441"/>
              <a:gd name="connsiteY2" fmla="*/ 571411 h 1297921"/>
              <a:gd name="connsiteX3" fmla="*/ 62630 w 1415441"/>
              <a:gd name="connsiteY3" fmla="*/ 909614 h 1297921"/>
              <a:gd name="connsiteX4" fmla="*/ 0 w 1415441"/>
              <a:gd name="connsiteY4" fmla="*/ 1235291 h 1297921"/>
              <a:gd name="connsiteX5" fmla="*/ 363255 w 1415441"/>
              <a:gd name="connsiteY5" fmla="*/ 1297921 h 1297921"/>
              <a:gd name="connsiteX6" fmla="*/ 613775 w 1415441"/>
              <a:gd name="connsiteY6" fmla="*/ 1235291 h 1297921"/>
              <a:gd name="connsiteX7" fmla="*/ 1152394 w 1415441"/>
              <a:gd name="connsiteY7" fmla="*/ 1260343 h 1297921"/>
              <a:gd name="connsiteX8" fmla="*/ 1365337 w 1415441"/>
              <a:gd name="connsiteY8" fmla="*/ 1260343 h 1297921"/>
              <a:gd name="connsiteX9" fmla="*/ 1415441 w 1415441"/>
              <a:gd name="connsiteY9" fmla="*/ 922140 h 1297921"/>
              <a:gd name="connsiteX10" fmla="*/ 1302707 w 1415441"/>
              <a:gd name="connsiteY10" fmla="*/ 571411 h 1297921"/>
              <a:gd name="connsiteX11" fmla="*/ 1409323 w 1415441"/>
              <a:gd name="connsiteY11" fmla="*/ 0 h 1297921"/>
              <a:gd name="connsiteX12" fmla="*/ 1164920 w 1415441"/>
              <a:gd name="connsiteY12" fmla="*/ 145526 h 1297921"/>
              <a:gd name="connsiteX13" fmla="*/ 801666 w 1415441"/>
              <a:gd name="connsiteY13" fmla="*/ 195631 h 1297921"/>
              <a:gd name="connsiteX14" fmla="*/ 463463 w 1415441"/>
              <a:gd name="connsiteY14" fmla="*/ 183105 h 1297921"/>
              <a:gd name="connsiteX15" fmla="*/ 0 w 1415441"/>
              <a:gd name="connsiteY15" fmla="*/ 158052 h 1297921"/>
              <a:gd name="connsiteX0" fmla="*/ 0 w 1415441"/>
              <a:gd name="connsiteY0" fmla="*/ 158052 h 1297921"/>
              <a:gd name="connsiteX1" fmla="*/ 62630 w 1415441"/>
              <a:gd name="connsiteY1" fmla="*/ 370995 h 1297921"/>
              <a:gd name="connsiteX2" fmla="*/ 62630 w 1415441"/>
              <a:gd name="connsiteY2" fmla="*/ 571411 h 1297921"/>
              <a:gd name="connsiteX3" fmla="*/ 62630 w 1415441"/>
              <a:gd name="connsiteY3" fmla="*/ 909614 h 1297921"/>
              <a:gd name="connsiteX4" fmla="*/ 0 w 1415441"/>
              <a:gd name="connsiteY4" fmla="*/ 1235291 h 1297921"/>
              <a:gd name="connsiteX5" fmla="*/ 363255 w 1415441"/>
              <a:gd name="connsiteY5" fmla="*/ 1297921 h 1297921"/>
              <a:gd name="connsiteX6" fmla="*/ 613775 w 1415441"/>
              <a:gd name="connsiteY6" fmla="*/ 1235291 h 1297921"/>
              <a:gd name="connsiteX7" fmla="*/ 1152394 w 1415441"/>
              <a:gd name="connsiteY7" fmla="*/ 1260343 h 1297921"/>
              <a:gd name="connsiteX8" fmla="*/ 1365337 w 1415441"/>
              <a:gd name="connsiteY8" fmla="*/ 1260343 h 1297921"/>
              <a:gd name="connsiteX9" fmla="*/ 1415441 w 1415441"/>
              <a:gd name="connsiteY9" fmla="*/ 922140 h 1297921"/>
              <a:gd name="connsiteX10" fmla="*/ 1302707 w 1415441"/>
              <a:gd name="connsiteY10" fmla="*/ 571411 h 1297921"/>
              <a:gd name="connsiteX11" fmla="*/ 1409323 w 1415441"/>
              <a:gd name="connsiteY11" fmla="*/ 0 h 1297921"/>
              <a:gd name="connsiteX12" fmla="*/ 1179750 w 1415441"/>
              <a:gd name="connsiteY12" fmla="*/ 50867 h 1297921"/>
              <a:gd name="connsiteX13" fmla="*/ 801666 w 1415441"/>
              <a:gd name="connsiteY13" fmla="*/ 195631 h 1297921"/>
              <a:gd name="connsiteX14" fmla="*/ 463463 w 1415441"/>
              <a:gd name="connsiteY14" fmla="*/ 183105 h 1297921"/>
              <a:gd name="connsiteX15" fmla="*/ 0 w 1415441"/>
              <a:gd name="connsiteY15" fmla="*/ 158052 h 1297921"/>
              <a:gd name="connsiteX0" fmla="*/ 0 w 1415441"/>
              <a:gd name="connsiteY0" fmla="*/ 158052 h 1297921"/>
              <a:gd name="connsiteX1" fmla="*/ 62630 w 1415441"/>
              <a:gd name="connsiteY1" fmla="*/ 370995 h 1297921"/>
              <a:gd name="connsiteX2" fmla="*/ 62630 w 1415441"/>
              <a:gd name="connsiteY2" fmla="*/ 571411 h 1297921"/>
              <a:gd name="connsiteX3" fmla="*/ 62630 w 1415441"/>
              <a:gd name="connsiteY3" fmla="*/ 909614 h 1297921"/>
              <a:gd name="connsiteX4" fmla="*/ 0 w 1415441"/>
              <a:gd name="connsiteY4" fmla="*/ 1235291 h 1297921"/>
              <a:gd name="connsiteX5" fmla="*/ 363255 w 1415441"/>
              <a:gd name="connsiteY5" fmla="*/ 1297921 h 1297921"/>
              <a:gd name="connsiteX6" fmla="*/ 613775 w 1415441"/>
              <a:gd name="connsiteY6" fmla="*/ 1235291 h 1297921"/>
              <a:gd name="connsiteX7" fmla="*/ 1152394 w 1415441"/>
              <a:gd name="connsiteY7" fmla="*/ 1260343 h 1297921"/>
              <a:gd name="connsiteX8" fmla="*/ 1365337 w 1415441"/>
              <a:gd name="connsiteY8" fmla="*/ 1260343 h 1297921"/>
              <a:gd name="connsiteX9" fmla="*/ 1415441 w 1415441"/>
              <a:gd name="connsiteY9" fmla="*/ 922140 h 1297921"/>
              <a:gd name="connsiteX10" fmla="*/ 1302707 w 1415441"/>
              <a:gd name="connsiteY10" fmla="*/ 571411 h 1297921"/>
              <a:gd name="connsiteX11" fmla="*/ 1409323 w 1415441"/>
              <a:gd name="connsiteY11" fmla="*/ 0 h 1297921"/>
              <a:gd name="connsiteX12" fmla="*/ 1179750 w 1415441"/>
              <a:gd name="connsiteY12" fmla="*/ 50867 h 1297921"/>
              <a:gd name="connsiteX13" fmla="*/ 809081 w 1415441"/>
              <a:gd name="connsiteY13" fmla="*/ 100972 h 1297921"/>
              <a:gd name="connsiteX14" fmla="*/ 463463 w 1415441"/>
              <a:gd name="connsiteY14" fmla="*/ 183105 h 1297921"/>
              <a:gd name="connsiteX15" fmla="*/ 0 w 1415441"/>
              <a:gd name="connsiteY15" fmla="*/ 158052 h 1297921"/>
              <a:gd name="connsiteX0" fmla="*/ 0 w 1415441"/>
              <a:gd name="connsiteY0" fmla="*/ 158052 h 1297921"/>
              <a:gd name="connsiteX1" fmla="*/ 62630 w 1415441"/>
              <a:gd name="connsiteY1" fmla="*/ 370995 h 1297921"/>
              <a:gd name="connsiteX2" fmla="*/ 62630 w 1415441"/>
              <a:gd name="connsiteY2" fmla="*/ 571411 h 1297921"/>
              <a:gd name="connsiteX3" fmla="*/ 62630 w 1415441"/>
              <a:gd name="connsiteY3" fmla="*/ 909614 h 1297921"/>
              <a:gd name="connsiteX4" fmla="*/ 0 w 1415441"/>
              <a:gd name="connsiteY4" fmla="*/ 1235291 h 1297921"/>
              <a:gd name="connsiteX5" fmla="*/ 363255 w 1415441"/>
              <a:gd name="connsiteY5" fmla="*/ 1297921 h 1297921"/>
              <a:gd name="connsiteX6" fmla="*/ 613775 w 1415441"/>
              <a:gd name="connsiteY6" fmla="*/ 1235291 h 1297921"/>
              <a:gd name="connsiteX7" fmla="*/ 1152394 w 1415441"/>
              <a:gd name="connsiteY7" fmla="*/ 1260343 h 1297921"/>
              <a:gd name="connsiteX8" fmla="*/ 1365337 w 1415441"/>
              <a:gd name="connsiteY8" fmla="*/ 1260343 h 1297921"/>
              <a:gd name="connsiteX9" fmla="*/ 1415441 w 1415441"/>
              <a:gd name="connsiteY9" fmla="*/ 922140 h 1297921"/>
              <a:gd name="connsiteX10" fmla="*/ 1302707 w 1415441"/>
              <a:gd name="connsiteY10" fmla="*/ 571411 h 1297921"/>
              <a:gd name="connsiteX11" fmla="*/ 1409323 w 1415441"/>
              <a:gd name="connsiteY11" fmla="*/ 0 h 1297921"/>
              <a:gd name="connsiteX12" fmla="*/ 1172335 w 1415441"/>
              <a:gd name="connsiteY12" fmla="*/ 25051 h 1297921"/>
              <a:gd name="connsiteX13" fmla="*/ 809081 w 1415441"/>
              <a:gd name="connsiteY13" fmla="*/ 100972 h 1297921"/>
              <a:gd name="connsiteX14" fmla="*/ 463463 w 1415441"/>
              <a:gd name="connsiteY14" fmla="*/ 183105 h 1297921"/>
              <a:gd name="connsiteX15" fmla="*/ 0 w 1415441"/>
              <a:gd name="connsiteY15" fmla="*/ 158052 h 1297921"/>
              <a:gd name="connsiteX0" fmla="*/ 0 w 1415441"/>
              <a:gd name="connsiteY0" fmla="*/ 158052 h 1297921"/>
              <a:gd name="connsiteX1" fmla="*/ 62630 w 1415441"/>
              <a:gd name="connsiteY1" fmla="*/ 370995 h 1297921"/>
              <a:gd name="connsiteX2" fmla="*/ 62630 w 1415441"/>
              <a:gd name="connsiteY2" fmla="*/ 571411 h 1297921"/>
              <a:gd name="connsiteX3" fmla="*/ 62630 w 1415441"/>
              <a:gd name="connsiteY3" fmla="*/ 909614 h 1297921"/>
              <a:gd name="connsiteX4" fmla="*/ 0 w 1415441"/>
              <a:gd name="connsiteY4" fmla="*/ 1235291 h 1297921"/>
              <a:gd name="connsiteX5" fmla="*/ 363255 w 1415441"/>
              <a:gd name="connsiteY5" fmla="*/ 1297921 h 1297921"/>
              <a:gd name="connsiteX6" fmla="*/ 613775 w 1415441"/>
              <a:gd name="connsiteY6" fmla="*/ 1235291 h 1297921"/>
              <a:gd name="connsiteX7" fmla="*/ 1152394 w 1415441"/>
              <a:gd name="connsiteY7" fmla="*/ 1260343 h 1297921"/>
              <a:gd name="connsiteX8" fmla="*/ 1365337 w 1415441"/>
              <a:gd name="connsiteY8" fmla="*/ 1260343 h 1297921"/>
              <a:gd name="connsiteX9" fmla="*/ 1415441 w 1415441"/>
              <a:gd name="connsiteY9" fmla="*/ 922140 h 1297921"/>
              <a:gd name="connsiteX10" fmla="*/ 1302707 w 1415441"/>
              <a:gd name="connsiteY10" fmla="*/ 571411 h 1297921"/>
              <a:gd name="connsiteX11" fmla="*/ 1409323 w 1415441"/>
              <a:gd name="connsiteY11" fmla="*/ 0 h 1297921"/>
              <a:gd name="connsiteX12" fmla="*/ 1172335 w 1415441"/>
              <a:gd name="connsiteY12" fmla="*/ 25051 h 1297921"/>
              <a:gd name="connsiteX13" fmla="*/ 801666 w 1415441"/>
              <a:gd name="connsiteY13" fmla="*/ 75156 h 1297921"/>
              <a:gd name="connsiteX14" fmla="*/ 463463 w 1415441"/>
              <a:gd name="connsiteY14" fmla="*/ 183105 h 1297921"/>
              <a:gd name="connsiteX15" fmla="*/ 0 w 1415441"/>
              <a:gd name="connsiteY15" fmla="*/ 158052 h 1297921"/>
              <a:gd name="connsiteX0" fmla="*/ 0 w 1415441"/>
              <a:gd name="connsiteY0" fmla="*/ 158052 h 1297921"/>
              <a:gd name="connsiteX1" fmla="*/ 62630 w 1415441"/>
              <a:gd name="connsiteY1" fmla="*/ 370995 h 1297921"/>
              <a:gd name="connsiteX2" fmla="*/ 62630 w 1415441"/>
              <a:gd name="connsiteY2" fmla="*/ 571411 h 1297921"/>
              <a:gd name="connsiteX3" fmla="*/ 62630 w 1415441"/>
              <a:gd name="connsiteY3" fmla="*/ 909614 h 1297921"/>
              <a:gd name="connsiteX4" fmla="*/ 0 w 1415441"/>
              <a:gd name="connsiteY4" fmla="*/ 1235291 h 1297921"/>
              <a:gd name="connsiteX5" fmla="*/ 363255 w 1415441"/>
              <a:gd name="connsiteY5" fmla="*/ 1297921 h 1297921"/>
              <a:gd name="connsiteX6" fmla="*/ 613775 w 1415441"/>
              <a:gd name="connsiteY6" fmla="*/ 1235291 h 1297921"/>
              <a:gd name="connsiteX7" fmla="*/ 1152394 w 1415441"/>
              <a:gd name="connsiteY7" fmla="*/ 1260343 h 1297921"/>
              <a:gd name="connsiteX8" fmla="*/ 1365337 w 1415441"/>
              <a:gd name="connsiteY8" fmla="*/ 1260343 h 1297921"/>
              <a:gd name="connsiteX9" fmla="*/ 1415441 w 1415441"/>
              <a:gd name="connsiteY9" fmla="*/ 922140 h 1297921"/>
              <a:gd name="connsiteX10" fmla="*/ 1302707 w 1415441"/>
              <a:gd name="connsiteY10" fmla="*/ 571411 h 1297921"/>
              <a:gd name="connsiteX11" fmla="*/ 1409323 w 1415441"/>
              <a:gd name="connsiteY11" fmla="*/ 0 h 1297921"/>
              <a:gd name="connsiteX12" fmla="*/ 1172335 w 1415441"/>
              <a:gd name="connsiteY12" fmla="*/ 25051 h 1297921"/>
              <a:gd name="connsiteX13" fmla="*/ 801666 w 1415441"/>
              <a:gd name="connsiteY13" fmla="*/ 75156 h 1297921"/>
              <a:gd name="connsiteX14" fmla="*/ 463463 w 1415441"/>
              <a:gd name="connsiteY14" fmla="*/ 183105 h 1297921"/>
              <a:gd name="connsiteX15" fmla="*/ 0 w 1415441"/>
              <a:gd name="connsiteY15" fmla="*/ 158052 h 1297921"/>
              <a:gd name="connsiteX0" fmla="*/ 0 w 1415441"/>
              <a:gd name="connsiteY0" fmla="*/ 158052 h 1297921"/>
              <a:gd name="connsiteX1" fmla="*/ 62630 w 1415441"/>
              <a:gd name="connsiteY1" fmla="*/ 370995 h 1297921"/>
              <a:gd name="connsiteX2" fmla="*/ 62630 w 1415441"/>
              <a:gd name="connsiteY2" fmla="*/ 571411 h 1297921"/>
              <a:gd name="connsiteX3" fmla="*/ 62630 w 1415441"/>
              <a:gd name="connsiteY3" fmla="*/ 909614 h 1297921"/>
              <a:gd name="connsiteX4" fmla="*/ 0 w 1415441"/>
              <a:gd name="connsiteY4" fmla="*/ 1235291 h 1297921"/>
              <a:gd name="connsiteX5" fmla="*/ 363255 w 1415441"/>
              <a:gd name="connsiteY5" fmla="*/ 1297921 h 1297921"/>
              <a:gd name="connsiteX6" fmla="*/ 613775 w 1415441"/>
              <a:gd name="connsiteY6" fmla="*/ 1235291 h 1297921"/>
              <a:gd name="connsiteX7" fmla="*/ 1152394 w 1415441"/>
              <a:gd name="connsiteY7" fmla="*/ 1260343 h 1297921"/>
              <a:gd name="connsiteX8" fmla="*/ 1365337 w 1415441"/>
              <a:gd name="connsiteY8" fmla="*/ 1260343 h 1297921"/>
              <a:gd name="connsiteX9" fmla="*/ 1415441 w 1415441"/>
              <a:gd name="connsiteY9" fmla="*/ 922140 h 1297921"/>
              <a:gd name="connsiteX10" fmla="*/ 1302707 w 1415441"/>
              <a:gd name="connsiteY10" fmla="*/ 571411 h 1297921"/>
              <a:gd name="connsiteX11" fmla="*/ 1409323 w 1415441"/>
              <a:gd name="connsiteY11" fmla="*/ 0 h 1297921"/>
              <a:gd name="connsiteX12" fmla="*/ 1172335 w 1415441"/>
              <a:gd name="connsiteY12" fmla="*/ 25051 h 1297921"/>
              <a:gd name="connsiteX13" fmla="*/ 801666 w 1415441"/>
              <a:gd name="connsiteY13" fmla="*/ 75156 h 1297921"/>
              <a:gd name="connsiteX14" fmla="*/ 470878 w 1415441"/>
              <a:gd name="connsiteY14" fmla="*/ 114262 h 1297921"/>
              <a:gd name="connsiteX15" fmla="*/ 0 w 1415441"/>
              <a:gd name="connsiteY15" fmla="*/ 158052 h 129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15441" h="1297921">
                <a:moveTo>
                  <a:pt x="0" y="158052"/>
                </a:moveTo>
                <a:lnTo>
                  <a:pt x="62630" y="370995"/>
                </a:lnTo>
                <a:lnTo>
                  <a:pt x="62630" y="571411"/>
                </a:lnTo>
                <a:lnTo>
                  <a:pt x="62630" y="909614"/>
                </a:lnTo>
                <a:lnTo>
                  <a:pt x="0" y="1235291"/>
                </a:lnTo>
                <a:lnTo>
                  <a:pt x="363255" y="1297921"/>
                </a:lnTo>
                <a:lnTo>
                  <a:pt x="613775" y="1235291"/>
                </a:lnTo>
                <a:lnTo>
                  <a:pt x="1152394" y="1260343"/>
                </a:lnTo>
                <a:lnTo>
                  <a:pt x="1365337" y="1260343"/>
                </a:lnTo>
                <a:lnTo>
                  <a:pt x="1415441" y="922140"/>
                </a:lnTo>
                <a:lnTo>
                  <a:pt x="1302707" y="571411"/>
                </a:lnTo>
                <a:lnTo>
                  <a:pt x="1409323" y="0"/>
                </a:lnTo>
                <a:lnTo>
                  <a:pt x="1172335" y="25051"/>
                </a:lnTo>
                <a:lnTo>
                  <a:pt x="801666" y="75156"/>
                </a:lnTo>
                <a:cubicBezTo>
                  <a:pt x="674102" y="76717"/>
                  <a:pt x="583612" y="78279"/>
                  <a:pt x="470878" y="114262"/>
                </a:cubicBezTo>
                <a:lnTo>
                  <a:pt x="0" y="158052"/>
                </a:lnTo>
                <a:close/>
              </a:path>
            </a:pathLst>
          </a:custGeom>
          <a:blipFill>
            <a:blip r:embed="rId4"/>
            <a:srcRect/>
            <a:stretch>
              <a:fillRect l="-33002" r="-3300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H="1">
            <a:off x="1709749" y="6917439"/>
            <a:ext cx="80310" cy="81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1781136" y="6904806"/>
            <a:ext cx="818" cy="216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700826" y="7106518"/>
            <a:ext cx="80310" cy="81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669185" y="7077563"/>
            <a:ext cx="80310" cy="81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0" y="0"/>
            <a:ext cx="6858000" cy="15385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
          <p:cNvSpPr/>
          <p:nvPr/>
        </p:nvSpPr>
        <p:spPr>
          <a:xfrm>
            <a:off x="1785482" y="1485901"/>
            <a:ext cx="5072518" cy="1344383"/>
          </a:xfrm>
          <a:custGeom>
            <a:avLst/>
            <a:gdLst>
              <a:gd name="connsiteX0" fmla="*/ 0 w 5232400"/>
              <a:gd name="connsiteY0" fmla="*/ 0 h 1030514"/>
              <a:gd name="connsiteX1" fmla="*/ 5232400 w 5232400"/>
              <a:gd name="connsiteY1" fmla="*/ 0 h 1030514"/>
              <a:gd name="connsiteX2" fmla="*/ 5232400 w 5232400"/>
              <a:gd name="connsiteY2" fmla="*/ 1030514 h 1030514"/>
              <a:gd name="connsiteX3" fmla="*/ 0 w 5232400"/>
              <a:gd name="connsiteY3" fmla="*/ 1030514 h 1030514"/>
              <a:gd name="connsiteX4" fmla="*/ 0 w 5232400"/>
              <a:gd name="connsiteY4" fmla="*/ 0 h 1030514"/>
              <a:gd name="connsiteX0" fmla="*/ 0 w 5827486"/>
              <a:gd name="connsiteY0" fmla="*/ 14515 h 1030514"/>
              <a:gd name="connsiteX1" fmla="*/ 5827486 w 5827486"/>
              <a:gd name="connsiteY1" fmla="*/ 0 h 1030514"/>
              <a:gd name="connsiteX2" fmla="*/ 5827486 w 5827486"/>
              <a:gd name="connsiteY2" fmla="*/ 1030514 h 1030514"/>
              <a:gd name="connsiteX3" fmla="*/ 595086 w 5827486"/>
              <a:gd name="connsiteY3" fmla="*/ 1030514 h 1030514"/>
              <a:gd name="connsiteX4" fmla="*/ 0 w 5827486"/>
              <a:gd name="connsiteY4" fmla="*/ 14515 h 1030514"/>
              <a:gd name="connsiteX0" fmla="*/ 0 w 5827486"/>
              <a:gd name="connsiteY0" fmla="*/ 14515 h 1030514"/>
              <a:gd name="connsiteX1" fmla="*/ 5827486 w 5827486"/>
              <a:gd name="connsiteY1" fmla="*/ 0 h 1030514"/>
              <a:gd name="connsiteX2" fmla="*/ 5827486 w 5827486"/>
              <a:gd name="connsiteY2" fmla="*/ 1030514 h 1030514"/>
              <a:gd name="connsiteX3" fmla="*/ 1538515 w 5827486"/>
              <a:gd name="connsiteY3" fmla="*/ 1030514 h 1030514"/>
              <a:gd name="connsiteX4" fmla="*/ 0 w 5827486"/>
              <a:gd name="connsiteY4" fmla="*/ 14515 h 1030514"/>
              <a:gd name="connsiteX0" fmla="*/ 0 w 5811026"/>
              <a:gd name="connsiteY0" fmla="*/ 6917 h 1030514"/>
              <a:gd name="connsiteX1" fmla="*/ 5811026 w 5811026"/>
              <a:gd name="connsiteY1" fmla="*/ 0 h 1030514"/>
              <a:gd name="connsiteX2" fmla="*/ 5811026 w 5811026"/>
              <a:gd name="connsiteY2" fmla="*/ 1030514 h 1030514"/>
              <a:gd name="connsiteX3" fmla="*/ 1522055 w 5811026"/>
              <a:gd name="connsiteY3" fmla="*/ 1030514 h 1030514"/>
              <a:gd name="connsiteX4" fmla="*/ 0 w 5811026"/>
              <a:gd name="connsiteY4" fmla="*/ 6917 h 1030514"/>
              <a:gd name="connsiteX0" fmla="*/ 0 w 5827487"/>
              <a:gd name="connsiteY0" fmla="*/ 3118 h 1030514"/>
              <a:gd name="connsiteX1" fmla="*/ 5827487 w 5827487"/>
              <a:gd name="connsiteY1" fmla="*/ 0 h 1030514"/>
              <a:gd name="connsiteX2" fmla="*/ 5827487 w 5827487"/>
              <a:gd name="connsiteY2" fmla="*/ 1030514 h 1030514"/>
              <a:gd name="connsiteX3" fmla="*/ 1538516 w 5827487"/>
              <a:gd name="connsiteY3" fmla="*/ 1030514 h 1030514"/>
              <a:gd name="connsiteX4" fmla="*/ 0 w 5827487"/>
              <a:gd name="connsiteY4" fmla="*/ 3118 h 1030514"/>
              <a:gd name="connsiteX0" fmla="*/ 0 w 5843948"/>
              <a:gd name="connsiteY0" fmla="*/ 0 h 1034995"/>
              <a:gd name="connsiteX1" fmla="*/ 5843948 w 5843948"/>
              <a:gd name="connsiteY1" fmla="*/ 4481 h 1034995"/>
              <a:gd name="connsiteX2" fmla="*/ 5843948 w 5843948"/>
              <a:gd name="connsiteY2" fmla="*/ 1034995 h 1034995"/>
              <a:gd name="connsiteX3" fmla="*/ 1554977 w 5843948"/>
              <a:gd name="connsiteY3" fmla="*/ 1034995 h 1034995"/>
              <a:gd name="connsiteX4" fmla="*/ 0 w 5843948"/>
              <a:gd name="connsiteY4" fmla="*/ 0 h 103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3948" h="1034995">
                <a:moveTo>
                  <a:pt x="0" y="0"/>
                </a:moveTo>
                <a:lnTo>
                  <a:pt x="5843948" y="4481"/>
                </a:lnTo>
                <a:lnTo>
                  <a:pt x="5843948" y="1034995"/>
                </a:lnTo>
                <a:lnTo>
                  <a:pt x="1554977" y="1034995"/>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nip Single Corner Rectangle 38"/>
          <p:cNvSpPr/>
          <p:nvPr/>
        </p:nvSpPr>
        <p:spPr>
          <a:xfrm flipH="1">
            <a:off x="275004" y="9033477"/>
            <a:ext cx="569327" cy="439917"/>
          </a:xfrm>
          <a:prstGeom prst="snip1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342760" y="9084158"/>
            <a:ext cx="433815" cy="338554"/>
          </a:xfrm>
          <a:prstGeom prst="rect">
            <a:avLst/>
          </a:prstGeom>
          <a:noFill/>
        </p:spPr>
        <p:txBody>
          <a:bodyPr wrap="square" rtlCol="0">
            <a:spAutoFit/>
          </a:bodyPr>
          <a:lstStyle/>
          <a:p>
            <a:r>
              <a:rPr lang="en-US" sz="1600" dirty="0" smtClean="0">
                <a:latin typeface="Arial" panose="020B0604020202020204" pitchFamily="34" charset="0"/>
                <a:cs typeface="Arial" panose="020B0604020202020204" pitchFamily="34" charset="0"/>
              </a:rPr>
              <a:t>05</a:t>
            </a:r>
            <a:endParaRPr lang="en-US" sz="1600" dirty="0">
              <a:latin typeface="Arial" panose="020B0604020202020204" pitchFamily="34" charset="0"/>
              <a:cs typeface="Arial" panose="020B0604020202020204" pitchFamily="34" charset="0"/>
            </a:endParaRPr>
          </a:p>
        </p:txBody>
      </p:sp>
      <p:cxnSp>
        <p:nvCxnSpPr>
          <p:cNvPr id="41" name="Straight Connector 40"/>
          <p:cNvCxnSpPr/>
          <p:nvPr/>
        </p:nvCxnSpPr>
        <p:spPr>
          <a:xfrm>
            <a:off x="844331" y="9264937"/>
            <a:ext cx="210269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Text Placeholder 10">
            <a:extLst>
              <a:ext uri="{FF2B5EF4-FFF2-40B4-BE49-F238E27FC236}">
                <a16:creationId xmlns="" xmlns:a16="http://schemas.microsoft.com/office/drawing/2014/main" id="{ACD29343-5246-427C-BFCC-F61B25177CF4}"/>
              </a:ext>
            </a:extLst>
          </p:cNvPr>
          <p:cNvSpPr txBox="1">
            <a:spLocks/>
          </p:cNvSpPr>
          <p:nvPr/>
        </p:nvSpPr>
        <p:spPr>
          <a:xfrm>
            <a:off x="1498063" y="5419426"/>
            <a:ext cx="3088387" cy="30643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300" dirty="0" smtClean="0">
                <a:latin typeface="Arial" panose="020B0604020202020204" pitchFamily="34" charset="0"/>
                <a:cs typeface="Arial" panose="020B0604020202020204" pitchFamily="34" charset="0"/>
              </a:rPr>
              <a:t>Cadastral Mapping and Urban Mapping</a:t>
            </a:r>
          </a:p>
          <a:p>
            <a:endParaRPr lang="en-US" dirty="0"/>
          </a:p>
        </p:txBody>
      </p:sp>
      <p:sp>
        <p:nvSpPr>
          <p:cNvPr id="42" name="Text Placeholder 5">
            <a:extLst>
              <a:ext uri="{FF2B5EF4-FFF2-40B4-BE49-F238E27FC236}">
                <a16:creationId xmlns="" xmlns:a16="http://schemas.microsoft.com/office/drawing/2014/main" id="{A163F1F1-E70E-4823-905B-45B18FCD35FA}"/>
              </a:ext>
            </a:extLst>
          </p:cNvPr>
          <p:cNvSpPr txBox="1">
            <a:spLocks/>
          </p:cNvSpPr>
          <p:nvPr/>
        </p:nvSpPr>
        <p:spPr>
          <a:xfrm>
            <a:off x="1335903" y="5747588"/>
            <a:ext cx="3577910" cy="46440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None/>
            </a:pPr>
            <a:r>
              <a:rPr lang="en-US" sz="1300" dirty="0" smtClean="0">
                <a:solidFill>
                  <a:schemeClr val="bg2">
                    <a:lumMod val="50000"/>
                  </a:schemeClr>
                </a:solidFill>
                <a:latin typeface="Arial" panose="020B0604020202020204" pitchFamily="34" charset="0"/>
                <a:cs typeface="Arial" panose="020B0604020202020204" pitchFamily="34" charset="0"/>
              </a:rPr>
              <a:t>Water Pipeline Networks, Sewage, Networks, Electrical Networks, Road Transportions</a:t>
            </a:r>
          </a:p>
          <a:p>
            <a:endParaRPr lang="en-US" dirty="0"/>
          </a:p>
        </p:txBody>
      </p:sp>
      <p:sp>
        <p:nvSpPr>
          <p:cNvPr id="43" name="TextBox 42"/>
          <p:cNvSpPr txBox="1"/>
          <p:nvPr/>
        </p:nvSpPr>
        <p:spPr>
          <a:xfrm>
            <a:off x="2965677" y="7026228"/>
            <a:ext cx="1188249" cy="229180"/>
          </a:xfrm>
          <a:prstGeom prst="rect">
            <a:avLst/>
          </a:prstGeom>
          <a:noFill/>
        </p:spPr>
        <p:txBody>
          <a:bodyPr wrap="square" lIns="0" tIns="0" rIns="0" bIns="0" rtlCol="0">
            <a:noAutofit/>
          </a:bodyPr>
          <a:lstStyle/>
          <a:p>
            <a:pPr algn="ctr"/>
            <a:r>
              <a:rPr lang="en-US" sz="1400" dirty="0" smtClean="0">
                <a:latin typeface="Arial" panose="020B0604020202020204" pitchFamily="34" charset="0"/>
                <a:cs typeface="Arial" panose="020B0604020202020204" pitchFamily="34" charset="0"/>
              </a:rPr>
              <a:t>Oil and  Gas</a:t>
            </a:r>
            <a:endParaRPr lang="en-IN" sz="1400" dirty="0" smtClean="0">
              <a:latin typeface="Arial" panose="020B0604020202020204" pitchFamily="34" charset="0"/>
              <a:cs typeface="Arial" panose="020B0604020202020204" pitchFamily="34" charset="0"/>
            </a:endParaRPr>
          </a:p>
        </p:txBody>
      </p:sp>
      <p:sp>
        <p:nvSpPr>
          <p:cNvPr id="44" name="Rectangle 43"/>
          <p:cNvSpPr/>
          <p:nvPr/>
        </p:nvSpPr>
        <p:spPr>
          <a:xfrm>
            <a:off x="2075258" y="7141552"/>
            <a:ext cx="4621574" cy="938719"/>
          </a:xfrm>
          <a:prstGeom prst="rect">
            <a:avLst/>
          </a:prstGeom>
        </p:spPr>
        <p:txBody>
          <a:bodyPr wrap="square">
            <a:spAutoFit/>
          </a:bodyPr>
          <a:lstStyle/>
          <a:p>
            <a:r>
              <a:rPr lang="en-US" sz="1100" dirty="0">
                <a:solidFill>
                  <a:schemeClr val="bg2">
                    <a:lumMod val="50000"/>
                  </a:schemeClr>
                </a:solidFill>
                <a:latin typeface="Arial" panose="020B0604020202020204" pitchFamily="34" charset="0"/>
                <a:cs typeface="Arial" panose="020B0604020202020204" pitchFamily="34" charset="0"/>
              </a:rPr>
              <a:t>Detect seismic lines and well </a:t>
            </a:r>
            <a:r>
              <a:rPr lang="en-US" sz="1100" dirty="0" smtClean="0">
                <a:solidFill>
                  <a:schemeClr val="bg2">
                    <a:lumMod val="50000"/>
                  </a:schemeClr>
                </a:solidFill>
                <a:latin typeface="Arial" panose="020B0604020202020204" pitchFamily="34" charset="0"/>
                <a:cs typeface="Arial" panose="020B0604020202020204" pitchFamily="34" charset="0"/>
              </a:rPr>
              <a:t>locations, Document </a:t>
            </a:r>
            <a:r>
              <a:rPr lang="en-US" sz="1100" dirty="0">
                <a:solidFill>
                  <a:schemeClr val="bg2">
                    <a:lumMod val="50000"/>
                  </a:schemeClr>
                </a:solidFill>
                <a:latin typeface="Arial" panose="020B0604020202020204" pitchFamily="34" charset="0"/>
                <a:cs typeface="Arial" panose="020B0604020202020204" pitchFamily="34" charset="0"/>
              </a:rPr>
              <a:t>persistent offshore oil </a:t>
            </a:r>
            <a:r>
              <a:rPr lang="en-US" sz="1100" dirty="0" smtClean="0">
                <a:solidFill>
                  <a:schemeClr val="bg2">
                    <a:lumMod val="50000"/>
                  </a:schemeClr>
                </a:solidFill>
                <a:latin typeface="Arial" panose="020B0604020202020204" pitchFamily="34" charset="0"/>
                <a:cs typeface="Arial" panose="020B0604020202020204" pitchFamily="34" charset="0"/>
              </a:rPr>
              <a:t>seepage, Map </a:t>
            </a:r>
            <a:r>
              <a:rPr lang="en-US" sz="1100" dirty="0">
                <a:solidFill>
                  <a:schemeClr val="bg2">
                    <a:lumMod val="50000"/>
                  </a:schemeClr>
                </a:solidFill>
                <a:latin typeface="Arial" panose="020B0604020202020204" pitchFamily="34" charset="0"/>
                <a:cs typeface="Arial" panose="020B0604020202020204" pitchFamily="34" charset="0"/>
              </a:rPr>
              <a:t>rock formations, elevation, </a:t>
            </a:r>
            <a:r>
              <a:rPr lang="en-US" sz="1100" dirty="0" smtClean="0">
                <a:solidFill>
                  <a:schemeClr val="bg2">
                    <a:lumMod val="50000"/>
                  </a:schemeClr>
                </a:solidFill>
                <a:latin typeface="Arial" panose="020B0604020202020204" pitchFamily="34" charset="0"/>
                <a:cs typeface="Arial" panose="020B0604020202020204" pitchFamily="34" charset="0"/>
              </a:rPr>
              <a:t>and major </a:t>
            </a:r>
            <a:r>
              <a:rPr lang="en-US" sz="1100" dirty="0" smtClean="0">
                <a:solidFill>
                  <a:schemeClr val="bg2">
                    <a:lumMod val="50000"/>
                  </a:schemeClr>
                </a:solidFill>
                <a:latin typeface="Arial" panose="020B0604020202020204" pitchFamily="34" charset="0"/>
                <a:cs typeface="Arial" panose="020B0604020202020204" pitchFamily="34" charset="0"/>
              </a:rPr>
              <a:t>structures, Update </a:t>
            </a:r>
            <a:r>
              <a:rPr lang="en-US" sz="1100" dirty="0">
                <a:solidFill>
                  <a:schemeClr val="bg2">
                    <a:lumMod val="50000"/>
                  </a:schemeClr>
                </a:solidFill>
                <a:latin typeface="Arial" panose="020B0604020202020204" pitchFamily="34" charset="0"/>
                <a:cs typeface="Arial" panose="020B0604020202020204" pitchFamily="34" charset="0"/>
              </a:rPr>
              <a:t>coordinates of old well </a:t>
            </a:r>
            <a:r>
              <a:rPr lang="en-US" sz="1100" dirty="0" smtClean="0">
                <a:solidFill>
                  <a:schemeClr val="bg2">
                    <a:lumMod val="50000"/>
                  </a:schemeClr>
                </a:solidFill>
                <a:latin typeface="Arial" panose="020B0604020202020204" pitchFamily="34" charset="0"/>
                <a:cs typeface="Arial" panose="020B0604020202020204" pitchFamily="34" charset="0"/>
              </a:rPr>
              <a:t>locations, Differentiate </a:t>
            </a:r>
            <a:r>
              <a:rPr lang="en-US" sz="1100" dirty="0">
                <a:solidFill>
                  <a:schemeClr val="bg2">
                    <a:lumMod val="50000"/>
                  </a:schemeClr>
                </a:solidFill>
                <a:latin typeface="Arial" panose="020B0604020202020204" pitchFamily="34" charset="0"/>
                <a:cs typeface="Arial" panose="020B0604020202020204" pitchFamily="34" charset="0"/>
              </a:rPr>
              <a:t>major rock </a:t>
            </a:r>
            <a:r>
              <a:rPr lang="en-US" sz="1100" dirty="0" smtClean="0">
                <a:solidFill>
                  <a:schemeClr val="bg2">
                    <a:lumMod val="50000"/>
                  </a:schemeClr>
                </a:solidFill>
                <a:latin typeface="Arial" panose="020B0604020202020204" pitchFamily="34" charset="0"/>
                <a:cs typeface="Arial" panose="020B0604020202020204" pitchFamily="34" charset="0"/>
              </a:rPr>
              <a:t>types, Identify </a:t>
            </a:r>
            <a:r>
              <a:rPr lang="en-US" sz="1100" dirty="0">
                <a:solidFill>
                  <a:schemeClr val="bg2">
                    <a:lumMod val="50000"/>
                  </a:schemeClr>
                </a:solidFill>
                <a:latin typeface="Arial" panose="020B0604020202020204" pitchFamily="34" charset="0"/>
                <a:cs typeface="Arial" panose="020B0604020202020204" pitchFamily="34" charset="0"/>
              </a:rPr>
              <a:t>barren and productive basin </a:t>
            </a:r>
            <a:r>
              <a:rPr lang="en-US" sz="1100" dirty="0" smtClean="0">
                <a:solidFill>
                  <a:schemeClr val="bg2">
                    <a:lumMod val="50000"/>
                  </a:schemeClr>
                </a:solidFill>
                <a:latin typeface="Arial" panose="020B0604020202020204" pitchFamily="34" charset="0"/>
                <a:cs typeface="Arial" panose="020B0604020202020204" pitchFamily="34" charset="0"/>
              </a:rPr>
              <a:t>areas, Perform </a:t>
            </a:r>
            <a:r>
              <a:rPr lang="en-US" sz="1100" dirty="0">
                <a:solidFill>
                  <a:schemeClr val="bg2">
                    <a:lumMod val="50000"/>
                  </a:schemeClr>
                </a:solidFill>
                <a:latin typeface="Arial" panose="020B0604020202020204" pitchFamily="34" charset="0"/>
                <a:cs typeface="Arial" panose="020B0604020202020204" pitchFamily="34" charset="0"/>
              </a:rPr>
              <a:t>noninvasive mapping to preserved areas</a:t>
            </a:r>
            <a:endParaRPr lang="en-IN" sz="1100" dirty="0">
              <a:solidFill>
                <a:schemeClr val="bg2">
                  <a:lumMod val="50000"/>
                </a:schemeClr>
              </a:solidFill>
              <a:latin typeface="Arial" panose="020B0604020202020204" pitchFamily="34" charset="0"/>
              <a:cs typeface="Arial" panose="020B0604020202020204" pitchFamily="34" charset="0"/>
            </a:endParaRPr>
          </a:p>
        </p:txBody>
      </p:sp>
      <p:cxnSp>
        <p:nvCxnSpPr>
          <p:cNvPr id="36" name="Straight Connector 35"/>
          <p:cNvCxnSpPr/>
          <p:nvPr/>
        </p:nvCxnSpPr>
        <p:spPr>
          <a:xfrm>
            <a:off x="1785482" y="1621632"/>
            <a:ext cx="1329193" cy="129437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14675" y="2916009"/>
            <a:ext cx="3743325" cy="816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0" y="1621632"/>
            <a:ext cx="1785482" cy="476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698561" y="3607554"/>
            <a:ext cx="0" cy="16246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7" name="Freeform 46"/>
          <p:cNvSpPr/>
          <p:nvPr/>
        </p:nvSpPr>
        <p:spPr>
          <a:xfrm>
            <a:off x="512597" y="3525976"/>
            <a:ext cx="6172200" cy="1162963"/>
          </a:xfrm>
          <a:custGeom>
            <a:avLst/>
            <a:gdLst>
              <a:gd name="connsiteX0" fmla="*/ 0 w 6172200"/>
              <a:gd name="connsiteY0" fmla="*/ 0 h 1114425"/>
              <a:gd name="connsiteX1" fmla="*/ 66675 w 6172200"/>
              <a:gd name="connsiteY1" fmla="*/ 152400 h 1114425"/>
              <a:gd name="connsiteX2" fmla="*/ 28575 w 6172200"/>
              <a:gd name="connsiteY2" fmla="*/ 304800 h 1114425"/>
              <a:gd name="connsiteX3" fmla="*/ 0 w 6172200"/>
              <a:gd name="connsiteY3" fmla="*/ 485775 h 1114425"/>
              <a:gd name="connsiteX4" fmla="*/ 38100 w 6172200"/>
              <a:gd name="connsiteY4" fmla="*/ 561975 h 1114425"/>
              <a:gd name="connsiteX5" fmla="*/ 47625 w 6172200"/>
              <a:gd name="connsiteY5" fmla="*/ 733425 h 1114425"/>
              <a:gd name="connsiteX6" fmla="*/ 47625 w 6172200"/>
              <a:gd name="connsiteY6" fmla="*/ 800100 h 1114425"/>
              <a:gd name="connsiteX7" fmla="*/ 47625 w 6172200"/>
              <a:gd name="connsiteY7" fmla="*/ 876300 h 1114425"/>
              <a:gd name="connsiteX8" fmla="*/ 85725 w 6172200"/>
              <a:gd name="connsiteY8" fmla="*/ 1057275 h 1114425"/>
              <a:gd name="connsiteX9" fmla="*/ 361950 w 6172200"/>
              <a:gd name="connsiteY9" fmla="*/ 942975 h 1114425"/>
              <a:gd name="connsiteX10" fmla="*/ 666750 w 6172200"/>
              <a:gd name="connsiteY10" fmla="*/ 1076325 h 1114425"/>
              <a:gd name="connsiteX11" fmla="*/ 1581150 w 6172200"/>
              <a:gd name="connsiteY11" fmla="*/ 1057275 h 1114425"/>
              <a:gd name="connsiteX12" fmla="*/ 2381250 w 6172200"/>
              <a:gd name="connsiteY12" fmla="*/ 1057275 h 1114425"/>
              <a:gd name="connsiteX13" fmla="*/ 3000375 w 6172200"/>
              <a:gd name="connsiteY13" fmla="*/ 1009650 h 1114425"/>
              <a:gd name="connsiteX14" fmla="*/ 3505200 w 6172200"/>
              <a:gd name="connsiteY14" fmla="*/ 1028700 h 1114425"/>
              <a:gd name="connsiteX15" fmla="*/ 3829050 w 6172200"/>
              <a:gd name="connsiteY15" fmla="*/ 1114425 h 1114425"/>
              <a:gd name="connsiteX16" fmla="*/ 4229100 w 6172200"/>
              <a:gd name="connsiteY16" fmla="*/ 1076325 h 1114425"/>
              <a:gd name="connsiteX17" fmla="*/ 4629150 w 6172200"/>
              <a:gd name="connsiteY17" fmla="*/ 1038225 h 1114425"/>
              <a:gd name="connsiteX18" fmla="*/ 5095875 w 6172200"/>
              <a:gd name="connsiteY18" fmla="*/ 1066800 h 1114425"/>
              <a:gd name="connsiteX19" fmla="*/ 5362575 w 6172200"/>
              <a:gd name="connsiteY19" fmla="*/ 1057275 h 1114425"/>
              <a:gd name="connsiteX20" fmla="*/ 5743575 w 6172200"/>
              <a:gd name="connsiteY20" fmla="*/ 1057275 h 1114425"/>
              <a:gd name="connsiteX21" fmla="*/ 5810250 w 6172200"/>
              <a:gd name="connsiteY21" fmla="*/ 942975 h 1114425"/>
              <a:gd name="connsiteX22" fmla="*/ 5943600 w 6172200"/>
              <a:gd name="connsiteY22" fmla="*/ 990600 h 1114425"/>
              <a:gd name="connsiteX23" fmla="*/ 5962650 w 6172200"/>
              <a:gd name="connsiteY23" fmla="*/ 1066800 h 1114425"/>
              <a:gd name="connsiteX24" fmla="*/ 6172200 w 6172200"/>
              <a:gd name="connsiteY24" fmla="*/ 1066800 h 1114425"/>
              <a:gd name="connsiteX25" fmla="*/ 6115050 w 6172200"/>
              <a:gd name="connsiteY25" fmla="*/ 809625 h 1114425"/>
              <a:gd name="connsiteX26" fmla="*/ 6162675 w 6172200"/>
              <a:gd name="connsiteY26" fmla="*/ 571500 h 1114425"/>
              <a:gd name="connsiteX27" fmla="*/ 6067425 w 6172200"/>
              <a:gd name="connsiteY27" fmla="*/ 228600 h 1114425"/>
              <a:gd name="connsiteX28" fmla="*/ 6067425 w 6172200"/>
              <a:gd name="connsiteY28" fmla="*/ 95250 h 1114425"/>
              <a:gd name="connsiteX29" fmla="*/ 5210175 w 6172200"/>
              <a:gd name="connsiteY29" fmla="*/ 123825 h 1114425"/>
              <a:gd name="connsiteX30" fmla="*/ 4514850 w 6172200"/>
              <a:gd name="connsiteY30" fmla="*/ 123825 h 1114425"/>
              <a:gd name="connsiteX31" fmla="*/ 3562350 w 6172200"/>
              <a:gd name="connsiteY31" fmla="*/ 152400 h 1114425"/>
              <a:gd name="connsiteX32" fmla="*/ 2924175 w 6172200"/>
              <a:gd name="connsiteY32" fmla="*/ 161925 h 1114425"/>
              <a:gd name="connsiteX33" fmla="*/ 2400300 w 6172200"/>
              <a:gd name="connsiteY33" fmla="*/ 133350 h 1114425"/>
              <a:gd name="connsiteX34" fmla="*/ 1885950 w 6172200"/>
              <a:gd name="connsiteY34" fmla="*/ 133350 h 1114425"/>
              <a:gd name="connsiteX35" fmla="*/ 1562100 w 6172200"/>
              <a:gd name="connsiteY35" fmla="*/ 171450 h 1114425"/>
              <a:gd name="connsiteX36" fmla="*/ 1047750 w 6172200"/>
              <a:gd name="connsiteY36" fmla="*/ 133350 h 1114425"/>
              <a:gd name="connsiteX37" fmla="*/ 390525 w 6172200"/>
              <a:gd name="connsiteY37" fmla="*/ 38100 h 1114425"/>
              <a:gd name="connsiteX38" fmla="*/ 0 w 6172200"/>
              <a:gd name="connsiteY38" fmla="*/ 0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172200" h="1114425">
                <a:moveTo>
                  <a:pt x="0" y="0"/>
                </a:moveTo>
                <a:lnTo>
                  <a:pt x="66675" y="152400"/>
                </a:lnTo>
                <a:lnTo>
                  <a:pt x="28575" y="304800"/>
                </a:lnTo>
                <a:lnTo>
                  <a:pt x="0" y="485775"/>
                </a:lnTo>
                <a:lnTo>
                  <a:pt x="38100" y="561975"/>
                </a:lnTo>
                <a:lnTo>
                  <a:pt x="47625" y="733425"/>
                </a:lnTo>
                <a:lnTo>
                  <a:pt x="47625" y="800100"/>
                </a:lnTo>
                <a:lnTo>
                  <a:pt x="47625" y="876300"/>
                </a:lnTo>
                <a:lnTo>
                  <a:pt x="85725" y="1057275"/>
                </a:lnTo>
                <a:lnTo>
                  <a:pt x="361950" y="942975"/>
                </a:lnTo>
                <a:lnTo>
                  <a:pt x="666750" y="1076325"/>
                </a:lnTo>
                <a:lnTo>
                  <a:pt x="1581150" y="1057275"/>
                </a:lnTo>
                <a:lnTo>
                  <a:pt x="2381250" y="1057275"/>
                </a:lnTo>
                <a:lnTo>
                  <a:pt x="3000375" y="1009650"/>
                </a:lnTo>
                <a:lnTo>
                  <a:pt x="3505200" y="1028700"/>
                </a:lnTo>
                <a:lnTo>
                  <a:pt x="3829050" y="1114425"/>
                </a:lnTo>
                <a:lnTo>
                  <a:pt x="4229100" y="1076325"/>
                </a:lnTo>
                <a:lnTo>
                  <a:pt x="4629150" y="1038225"/>
                </a:lnTo>
                <a:lnTo>
                  <a:pt x="5095875" y="1066800"/>
                </a:lnTo>
                <a:lnTo>
                  <a:pt x="5362575" y="1057275"/>
                </a:lnTo>
                <a:lnTo>
                  <a:pt x="5743575" y="1057275"/>
                </a:lnTo>
                <a:lnTo>
                  <a:pt x="5810250" y="942975"/>
                </a:lnTo>
                <a:lnTo>
                  <a:pt x="5943600" y="990600"/>
                </a:lnTo>
                <a:lnTo>
                  <a:pt x="5962650" y="1066800"/>
                </a:lnTo>
                <a:lnTo>
                  <a:pt x="6172200" y="1066800"/>
                </a:lnTo>
                <a:lnTo>
                  <a:pt x="6115050" y="809625"/>
                </a:lnTo>
                <a:lnTo>
                  <a:pt x="6162675" y="571500"/>
                </a:lnTo>
                <a:lnTo>
                  <a:pt x="6067425" y="228600"/>
                </a:lnTo>
                <a:lnTo>
                  <a:pt x="6067425" y="95250"/>
                </a:lnTo>
                <a:lnTo>
                  <a:pt x="5210175" y="123825"/>
                </a:lnTo>
                <a:lnTo>
                  <a:pt x="4514850" y="123825"/>
                </a:lnTo>
                <a:lnTo>
                  <a:pt x="3562350" y="152400"/>
                </a:lnTo>
                <a:lnTo>
                  <a:pt x="2924175" y="161925"/>
                </a:lnTo>
                <a:lnTo>
                  <a:pt x="2400300" y="133350"/>
                </a:lnTo>
                <a:lnTo>
                  <a:pt x="1885950" y="133350"/>
                </a:lnTo>
                <a:lnTo>
                  <a:pt x="1562100" y="171450"/>
                </a:lnTo>
                <a:lnTo>
                  <a:pt x="1047750" y="133350"/>
                </a:lnTo>
                <a:lnTo>
                  <a:pt x="390525" y="38100"/>
                </a:lnTo>
                <a:lnTo>
                  <a:pt x="0" y="0"/>
                </a:lnTo>
                <a:close/>
              </a:path>
            </a:pathLst>
          </a:custGeom>
          <a:pattFill prst="dotGrid">
            <a:fgClr>
              <a:schemeClr val="bg1">
                <a:lumMod val="95000"/>
              </a:schemeClr>
            </a:fgClr>
            <a:bgClr>
              <a:schemeClr val="bg1"/>
            </a:bgClr>
          </a:patt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flipH="1">
            <a:off x="500562" y="3646311"/>
            <a:ext cx="1454585" cy="1042628"/>
          </a:xfrm>
          <a:custGeom>
            <a:avLst/>
            <a:gdLst>
              <a:gd name="connsiteX0" fmla="*/ 0 w 1415441"/>
              <a:gd name="connsiteY0" fmla="*/ 37578 h 1177447"/>
              <a:gd name="connsiteX1" fmla="*/ 62630 w 1415441"/>
              <a:gd name="connsiteY1" fmla="*/ 250521 h 1177447"/>
              <a:gd name="connsiteX2" fmla="*/ 62630 w 1415441"/>
              <a:gd name="connsiteY2" fmla="*/ 450937 h 1177447"/>
              <a:gd name="connsiteX3" fmla="*/ 62630 w 1415441"/>
              <a:gd name="connsiteY3" fmla="*/ 789140 h 1177447"/>
              <a:gd name="connsiteX4" fmla="*/ 0 w 1415441"/>
              <a:gd name="connsiteY4" fmla="*/ 1114817 h 1177447"/>
              <a:gd name="connsiteX5" fmla="*/ 363255 w 1415441"/>
              <a:gd name="connsiteY5" fmla="*/ 1177447 h 1177447"/>
              <a:gd name="connsiteX6" fmla="*/ 613775 w 1415441"/>
              <a:gd name="connsiteY6" fmla="*/ 1114817 h 1177447"/>
              <a:gd name="connsiteX7" fmla="*/ 1152394 w 1415441"/>
              <a:gd name="connsiteY7" fmla="*/ 1139869 h 1177447"/>
              <a:gd name="connsiteX8" fmla="*/ 1365337 w 1415441"/>
              <a:gd name="connsiteY8" fmla="*/ 1139869 h 1177447"/>
              <a:gd name="connsiteX9" fmla="*/ 1415441 w 1415441"/>
              <a:gd name="connsiteY9" fmla="*/ 801666 h 1177447"/>
              <a:gd name="connsiteX10" fmla="*/ 1302707 w 1415441"/>
              <a:gd name="connsiteY10" fmla="*/ 450937 h 1177447"/>
              <a:gd name="connsiteX11" fmla="*/ 1327759 w 1415441"/>
              <a:gd name="connsiteY11" fmla="*/ 0 h 1177447"/>
              <a:gd name="connsiteX12" fmla="*/ 1164920 w 1415441"/>
              <a:gd name="connsiteY12" fmla="*/ 25052 h 1177447"/>
              <a:gd name="connsiteX13" fmla="*/ 801666 w 1415441"/>
              <a:gd name="connsiteY13" fmla="*/ 75157 h 1177447"/>
              <a:gd name="connsiteX14" fmla="*/ 463463 w 1415441"/>
              <a:gd name="connsiteY14" fmla="*/ 62631 h 1177447"/>
              <a:gd name="connsiteX15" fmla="*/ 0 w 1415441"/>
              <a:gd name="connsiteY15" fmla="*/ 37578 h 117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15441" h="1177447">
                <a:moveTo>
                  <a:pt x="0" y="37578"/>
                </a:moveTo>
                <a:lnTo>
                  <a:pt x="62630" y="250521"/>
                </a:lnTo>
                <a:lnTo>
                  <a:pt x="62630" y="450937"/>
                </a:lnTo>
                <a:lnTo>
                  <a:pt x="62630" y="789140"/>
                </a:lnTo>
                <a:lnTo>
                  <a:pt x="0" y="1114817"/>
                </a:lnTo>
                <a:lnTo>
                  <a:pt x="363255" y="1177447"/>
                </a:lnTo>
                <a:lnTo>
                  <a:pt x="613775" y="1114817"/>
                </a:lnTo>
                <a:lnTo>
                  <a:pt x="1152394" y="1139869"/>
                </a:lnTo>
                <a:lnTo>
                  <a:pt x="1365337" y="1139869"/>
                </a:lnTo>
                <a:lnTo>
                  <a:pt x="1415441" y="801666"/>
                </a:lnTo>
                <a:lnTo>
                  <a:pt x="1302707" y="450937"/>
                </a:lnTo>
                <a:lnTo>
                  <a:pt x="1327759" y="0"/>
                </a:lnTo>
                <a:lnTo>
                  <a:pt x="1164920" y="25052"/>
                </a:lnTo>
                <a:lnTo>
                  <a:pt x="801666" y="75157"/>
                </a:lnTo>
                <a:lnTo>
                  <a:pt x="463463" y="62631"/>
                </a:lnTo>
                <a:lnTo>
                  <a:pt x="0" y="37578"/>
                </a:lnTo>
                <a:close/>
              </a:path>
            </a:pathLst>
          </a:custGeom>
          <a:blipFill dpi="0" rotWithShape="0">
            <a:blip r:embed="rId5"/>
            <a:srcRect/>
            <a:stretch>
              <a:fillRect l="-9004" r="-9004"/>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p:nvCxnSpPr>
        <p:spPr>
          <a:xfrm flipH="1">
            <a:off x="1697714" y="3618883"/>
            <a:ext cx="80310" cy="81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1769101" y="3606250"/>
            <a:ext cx="818" cy="216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1688791" y="3807962"/>
            <a:ext cx="80310" cy="81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H="1">
            <a:off x="1657150" y="3779007"/>
            <a:ext cx="80310" cy="81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3" name="Title 6">
            <a:extLst>
              <a:ext uri="{FF2B5EF4-FFF2-40B4-BE49-F238E27FC236}">
                <a16:creationId xmlns="" xmlns:a16="http://schemas.microsoft.com/office/drawing/2014/main" id="{68F35FE5-0290-47F2-B7E6-3CC40E48D781}"/>
              </a:ext>
            </a:extLst>
          </p:cNvPr>
          <p:cNvSpPr>
            <a:spLocks noGrp="1"/>
          </p:cNvSpPr>
          <p:nvPr>
            <p:ph type="title"/>
          </p:nvPr>
        </p:nvSpPr>
        <p:spPr>
          <a:xfrm>
            <a:off x="2524967" y="3618883"/>
            <a:ext cx="2471713" cy="341144"/>
          </a:xfrm>
        </p:spPr>
        <p:txBody>
          <a:bodyPr>
            <a:noAutofit/>
          </a:bodyPr>
          <a:lstStyle/>
          <a:p>
            <a:r>
              <a:rPr lang="en-US" sz="1400" dirty="0" smtClean="0">
                <a:latin typeface="Arial" panose="020B0604020202020204" pitchFamily="34" charset="0"/>
                <a:cs typeface="Arial" panose="020B0604020202020204" pitchFamily="34" charset="0"/>
              </a:rPr>
              <a:t>Mining &amp; Mineral Monitoring</a:t>
            </a:r>
            <a:endParaRPr lang="en-US" sz="1400" dirty="0">
              <a:latin typeface="Arial" panose="020B0604020202020204" pitchFamily="34" charset="0"/>
              <a:cs typeface="Arial" panose="020B0604020202020204" pitchFamily="34" charset="0"/>
            </a:endParaRPr>
          </a:p>
        </p:txBody>
      </p:sp>
      <p:sp>
        <p:nvSpPr>
          <p:cNvPr id="54" name="Text Placeholder 4">
            <a:extLst>
              <a:ext uri="{FF2B5EF4-FFF2-40B4-BE49-F238E27FC236}">
                <a16:creationId xmlns="" xmlns:a16="http://schemas.microsoft.com/office/drawing/2014/main" id="{C4F969E5-6F82-4658-A735-72D16DDDD1D8}"/>
              </a:ext>
            </a:extLst>
          </p:cNvPr>
          <p:cNvSpPr txBox="1">
            <a:spLocks/>
          </p:cNvSpPr>
          <p:nvPr/>
        </p:nvSpPr>
        <p:spPr>
          <a:xfrm>
            <a:off x="2512538" y="4044502"/>
            <a:ext cx="2776496" cy="47409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300" dirty="0" smtClean="0">
                <a:solidFill>
                  <a:schemeClr val="bg2">
                    <a:lumMod val="50000"/>
                  </a:schemeClr>
                </a:solidFill>
                <a:latin typeface="Arial" panose="020B0604020202020204" pitchFamily="34" charset="0"/>
                <a:cs typeface="Arial" panose="020B0604020202020204" pitchFamily="34" charset="0"/>
              </a:rPr>
              <a:t>Change Detection Services, Volumetric Changes</a:t>
            </a:r>
            <a:endParaRPr lang="en-US" sz="1300" dirty="0">
              <a:solidFill>
                <a:schemeClr val="bg2">
                  <a:lumMod val="50000"/>
                </a:schemeClr>
              </a:solidFill>
              <a:latin typeface="Arial" panose="020B0604020202020204" pitchFamily="34" charset="0"/>
              <a:cs typeface="Arial" panose="020B0604020202020204" pitchFamily="34" charset="0"/>
            </a:endParaRPr>
          </a:p>
        </p:txBody>
      </p:sp>
      <p:pic>
        <p:nvPicPr>
          <p:cNvPr id="60" name="object 539"/>
          <p:cNvPicPr/>
          <p:nvPr/>
        </p:nvPicPr>
        <p:blipFill>
          <a:blip r:embed="rId6" cstate="print">
            <a:duotone>
              <a:prstClr val="black"/>
              <a:schemeClr val="accent5">
                <a:tint val="45000"/>
                <a:satMod val="400000"/>
              </a:schemeClr>
            </a:duotone>
          </a:blip>
          <a:stretch>
            <a:fillRect/>
          </a:stretch>
        </p:blipFill>
        <p:spPr>
          <a:xfrm>
            <a:off x="626332" y="1522968"/>
            <a:ext cx="1419142" cy="1693302"/>
          </a:xfrm>
          <a:prstGeom prst="rect">
            <a:avLst/>
          </a:prstGeom>
        </p:spPr>
      </p:pic>
    </p:spTree>
    <p:extLst>
      <p:ext uri="{BB962C8B-B14F-4D97-AF65-F5344CB8AC3E}">
        <p14:creationId xmlns:p14="http://schemas.microsoft.com/office/powerpoint/2010/main" val="20393469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rot="5400000">
            <a:off x="-868221" y="2179782"/>
            <a:ext cx="8594438" cy="6858002"/>
          </a:xfrm>
          <a:prstGeom prst="rect">
            <a:avLst/>
          </a:prstGeom>
          <a:blipFill dpi="0" rotWithShape="0">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6858000" cy="13115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flipH="1">
            <a:off x="0" y="1265339"/>
            <a:ext cx="5072518" cy="1361748"/>
          </a:xfrm>
          <a:custGeom>
            <a:avLst/>
            <a:gdLst>
              <a:gd name="connsiteX0" fmla="*/ 0 w 5232400"/>
              <a:gd name="connsiteY0" fmla="*/ 0 h 1030514"/>
              <a:gd name="connsiteX1" fmla="*/ 5232400 w 5232400"/>
              <a:gd name="connsiteY1" fmla="*/ 0 h 1030514"/>
              <a:gd name="connsiteX2" fmla="*/ 5232400 w 5232400"/>
              <a:gd name="connsiteY2" fmla="*/ 1030514 h 1030514"/>
              <a:gd name="connsiteX3" fmla="*/ 0 w 5232400"/>
              <a:gd name="connsiteY3" fmla="*/ 1030514 h 1030514"/>
              <a:gd name="connsiteX4" fmla="*/ 0 w 5232400"/>
              <a:gd name="connsiteY4" fmla="*/ 0 h 1030514"/>
              <a:gd name="connsiteX0" fmla="*/ 0 w 5827486"/>
              <a:gd name="connsiteY0" fmla="*/ 14515 h 1030514"/>
              <a:gd name="connsiteX1" fmla="*/ 5827486 w 5827486"/>
              <a:gd name="connsiteY1" fmla="*/ 0 h 1030514"/>
              <a:gd name="connsiteX2" fmla="*/ 5827486 w 5827486"/>
              <a:gd name="connsiteY2" fmla="*/ 1030514 h 1030514"/>
              <a:gd name="connsiteX3" fmla="*/ 595086 w 5827486"/>
              <a:gd name="connsiteY3" fmla="*/ 1030514 h 1030514"/>
              <a:gd name="connsiteX4" fmla="*/ 0 w 5827486"/>
              <a:gd name="connsiteY4" fmla="*/ 14515 h 1030514"/>
              <a:gd name="connsiteX0" fmla="*/ 0 w 5827486"/>
              <a:gd name="connsiteY0" fmla="*/ 14515 h 1030514"/>
              <a:gd name="connsiteX1" fmla="*/ 5827486 w 5827486"/>
              <a:gd name="connsiteY1" fmla="*/ 0 h 1030514"/>
              <a:gd name="connsiteX2" fmla="*/ 5827486 w 5827486"/>
              <a:gd name="connsiteY2" fmla="*/ 1030514 h 1030514"/>
              <a:gd name="connsiteX3" fmla="*/ 1538515 w 5827486"/>
              <a:gd name="connsiteY3" fmla="*/ 1030514 h 1030514"/>
              <a:gd name="connsiteX4" fmla="*/ 0 w 5827486"/>
              <a:gd name="connsiteY4" fmla="*/ 14515 h 1030514"/>
              <a:gd name="connsiteX0" fmla="*/ 0 w 5811026"/>
              <a:gd name="connsiteY0" fmla="*/ 6917 h 1030514"/>
              <a:gd name="connsiteX1" fmla="*/ 5811026 w 5811026"/>
              <a:gd name="connsiteY1" fmla="*/ 0 h 1030514"/>
              <a:gd name="connsiteX2" fmla="*/ 5811026 w 5811026"/>
              <a:gd name="connsiteY2" fmla="*/ 1030514 h 1030514"/>
              <a:gd name="connsiteX3" fmla="*/ 1522055 w 5811026"/>
              <a:gd name="connsiteY3" fmla="*/ 1030514 h 1030514"/>
              <a:gd name="connsiteX4" fmla="*/ 0 w 5811026"/>
              <a:gd name="connsiteY4" fmla="*/ 6917 h 1030514"/>
              <a:gd name="connsiteX0" fmla="*/ 0 w 5827487"/>
              <a:gd name="connsiteY0" fmla="*/ 3118 h 1030514"/>
              <a:gd name="connsiteX1" fmla="*/ 5827487 w 5827487"/>
              <a:gd name="connsiteY1" fmla="*/ 0 h 1030514"/>
              <a:gd name="connsiteX2" fmla="*/ 5827487 w 5827487"/>
              <a:gd name="connsiteY2" fmla="*/ 1030514 h 1030514"/>
              <a:gd name="connsiteX3" fmla="*/ 1538516 w 5827487"/>
              <a:gd name="connsiteY3" fmla="*/ 1030514 h 1030514"/>
              <a:gd name="connsiteX4" fmla="*/ 0 w 5827487"/>
              <a:gd name="connsiteY4" fmla="*/ 3118 h 1030514"/>
              <a:gd name="connsiteX0" fmla="*/ 0 w 5843948"/>
              <a:gd name="connsiteY0" fmla="*/ 0 h 1034995"/>
              <a:gd name="connsiteX1" fmla="*/ 5843948 w 5843948"/>
              <a:gd name="connsiteY1" fmla="*/ 4481 h 1034995"/>
              <a:gd name="connsiteX2" fmla="*/ 5843948 w 5843948"/>
              <a:gd name="connsiteY2" fmla="*/ 1034995 h 1034995"/>
              <a:gd name="connsiteX3" fmla="*/ 1554977 w 5843948"/>
              <a:gd name="connsiteY3" fmla="*/ 1034995 h 1034995"/>
              <a:gd name="connsiteX4" fmla="*/ 0 w 5843948"/>
              <a:gd name="connsiteY4" fmla="*/ 0 h 103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3948" h="1034995">
                <a:moveTo>
                  <a:pt x="0" y="0"/>
                </a:moveTo>
                <a:lnTo>
                  <a:pt x="5843948" y="4481"/>
                </a:lnTo>
                <a:lnTo>
                  <a:pt x="5843948" y="1034995"/>
                </a:lnTo>
                <a:lnTo>
                  <a:pt x="1554977" y="1034995"/>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5072518" y="1453046"/>
            <a:ext cx="1785482" cy="476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743326" y="1453045"/>
            <a:ext cx="1329193" cy="129437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2747422"/>
            <a:ext cx="3743325" cy="816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4195" y="2852002"/>
            <a:ext cx="1988457" cy="369332"/>
          </a:xfrm>
          <a:prstGeom prst="rect">
            <a:avLst/>
          </a:prstGeom>
          <a:noFill/>
        </p:spPr>
        <p:txBody>
          <a:bodyPr wrap="square" rtlCol="0">
            <a:spAutoFit/>
          </a:bodyPr>
          <a:lstStyle/>
          <a:p>
            <a:r>
              <a:rPr lang="en-US" sz="1800" b="1" dirty="0" smtClean="0">
                <a:latin typeface="Arial" panose="020B0604020202020204" pitchFamily="34" charset="0"/>
                <a:cs typeface="Arial" panose="020B0604020202020204" pitchFamily="34" charset="0"/>
              </a:rPr>
              <a:t>PRODUCTS</a:t>
            </a:r>
            <a:endParaRPr lang="en-US" sz="1400" b="1" dirty="0">
              <a:latin typeface="Arial" panose="020B0604020202020204" pitchFamily="34" charset="0"/>
              <a:cs typeface="Arial" panose="020B0604020202020204" pitchFamily="34" charset="0"/>
            </a:endParaRPr>
          </a:p>
        </p:txBody>
      </p:sp>
      <p:sp>
        <p:nvSpPr>
          <p:cNvPr id="11" name="TextBox 10"/>
          <p:cNvSpPr txBox="1"/>
          <p:nvPr/>
        </p:nvSpPr>
        <p:spPr>
          <a:xfrm>
            <a:off x="374197" y="3353536"/>
            <a:ext cx="631439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Sample the world class imagery and data solutions provided by our </a:t>
            </a:r>
            <a:r>
              <a:rPr lang="en-US" sz="1400" dirty="0" smtClean="0">
                <a:latin typeface="Arial" panose="020B0604020202020204" pitchFamily="34" charset="0"/>
                <a:cs typeface="Arial" panose="020B0604020202020204" pitchFamily="34" charset="0"/>
              </a:rPr>
              <a:t>partners.</a:t>
            </a:r>
            <a:endParaRPr lang="en-US" sz="1400" dirty="0">
              <a:latin typeface="Arial" panose="020B0604020202020204" pitchFamily="34" charset="0"/>
              <a:cs typeface="Arial" panose="020B0604020202020204" pitchFamily="34" charset="0"/>
            </a:endParaRPr>
          </a:p>
        </p:txBody>
      </p:sp>
      <p:cxnSp>
        <p:nvCxnSpPr>
          <p:cNvPr id="12" name="Straight Connector 11"/>
          <p:cNvCxnSpPr/>
          <p:nvPr/>
        </p:nvCxnSpPr>
        <p:spPr>
          <a:xfrm>
            <a:off x="374196" y="2923976"/>
            <a:ext cx="3980" cy="24244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74196" y="3391340"/>
            <a:ext cx="3980" cy="24244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74195" y="4030593"/>
            <a:ext cx="3207205" cy="2171700"/>
          </a:xfrm>
          <a:prstGeom prst="rect">
            <a:avLst/>
          </a:prstGeom>
          <a:blipFill dpi="0" rotWithShape="0">
            <a:blip r:embed="rId3"/>
            <a:srcRect/>
            <a:stretch>
              <a:fillRect t="-32259" b="-3225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307895" y="6571573"/>
            <a:ext cx="3207205" cy="2171700"/>
          </a:xfrm>
          <a:prstGeom prst="rect">
            <a:avLst/>
          </a:prstGeom>
          <a:blipFill dpi="0" rotWithShape="1">
            <a:blip r:embed="rId4"/>
            <a:srcRect/>
            <a:stretch>
              <a:fillRect t="-32259" b="-3225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74195" y="6774718"/>
            <a:ext cx="3207205" cy="1731721"/>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307894" y="4245540"/>
            <a:ext cx="3207205" cy="1731721"/>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nip Single Corner Rectangle 21"/>
          <p:cNvSpPr/>
          <p:nvPr/>
        </p:nvSpPr>
        <p:spPr>
          <a:xfrm flipH="1">
            <a:off x="374195" y="9078864"/>
            <a:ext cx="569327" cy="439917"/>
          </a:xfrm>
          <a:prstGeom prst="snip1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441951" y="9129545"/>
            <a:ext cx="433815" cy="338554"/>
          </a:xfrm>
          <a:prstGeom prst="rect">
            <a:avLst/>
          </a:prstGeom>
          <a:noFill/>
        </p:spPr>
        <p:txBody>
          <a:bodyPr wrap="square" rtlCol="0">
            <a:spAutoFit/>
          </a:bodyPr>
          <a:lstStyle/>
          <a:p>
            <a:r>
              <a:rPr lang="en-US" sz="1600" dirty="0" smtClean="0">
                <a:latin typeface="Arial" panose="020B0604020202020204" pitchFamily="34" charset="0"/>
                <a:cs typeface="Arial" panose="020B0604020202020204" pitchFamily="34" charset="0"/>
              </a:rPr>
              <a:t>06</a:t>
            </a:r>
            <a:endParaRPr lang="en-US" sz="1600" dirty="0">
              <a:latin typeface="Arial" panose="020B0604020202020204" pitchFamily="34" charset="0"/>
              <a:cs typeface="Arial" panose="020B0604020202020204" pitchFamily="34" charset="0"/>
            </a:endParaRPr>
          </a:p>
        </p:txBody>
      </p:sp>
      <p:cxnSp>
        <p:nvCxnSpPr>
          <p:cNvPr id="24" name="Straight Connector 23"/>
          <p:cNvCxnSpPr/>
          <p:nvPr/>
        </p:nvCxnSpPr>
        <p:spPr>
          <a:xfrm>
            <a:off x="943522" y="9310324"/>
            <a:ext cx="210269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591299" y="4423233"/>
            <a:ext cx="2757488" cy="1423595"/>
          </a:xfrm>
          <a:prstGeom prst="rect">
            <a:avLst/>
          </a:prstGeom>
          <a:noFill/>
        </p:spPr>
        <p:txBody>
          <a:bodyPr wrap="square" rtlCol="0">
            <a:spAutoFit/>
          </a:bodyPr>
          <a:lstStyle/>
          <a:p>
            <a:pPr algn="just"/>
            <a:r>
              <a:rPr lang="en-US" b="1" dirty="0">
                <a:latin typeface="Arial" panose="020B0604020202020204" pitchFamily="34" charset="0"/>
                <a:cs typeface="Arial" panose="020B0604020202020204" pitchFamily="34" charset="0"/>
              </a:rPr>
              <a:t>PLEIADES</a:t>
            </a:r>
          </a:p>
          <a:p>
            <a:pPr algn="just"/>
            <a:r>
              <a:rPr lang="en-US" dirty="0">
                <a:solidFill>
                  <a:schemeClr val="tx1">
                    <a:lumMod val="75000"/>
                    <a:lumOff val="25000"/>
                  </a:schemeClr>
                </a:solidFill>
                <a:latin typeface="Arial" panose="020B0604020202020204" pitchFamily="34" charset="0"/>
                <a:cs typeface="Arial" panose="020B0604020202020204" pitchFamily="34" charset="0"/>
              </a:rPr>
              <a:t>Very-high resolution satellite imagery to note details. The identical satellites of Airbus, Pléiades 1A and Pléiades 1B deliver 50cm optical imagery in record time.</a:t>
            </a:r>
          </a:p>
          <a:p>
            <a:pPr algn="just"/>
            <a:endParaRPr lang="en-US" dirty="0"/>
          </a:p>
        </p:txBody>
      </p:sp>
      <p:sp>
        <p:nvSpPr>
          <p:cNvPr id="26" name="TextBox 25"/>
          <p:cNvSpPr txBox="1"/>
          <p:nvPr/>
        </p:nvSpPr>
        <p:spPr>
          <a:xfrm>
            <a:off x="492918" y="6866550"/>
            <a:ext cx="2757488" cy="1613775"/>
          </a:xfrm>
          <a:prstGeom prst="rect">
            <a:avLst/>
          </a:prstGeom>
          <a:noFill/>
        </p:spPr>
        <p:txBody>
          <a:bodyPr wrap="square" rtlCol="0">
            <a:spAutoFit/>
          </a:bodyPr>
          <a:lstStyle/>
          <a:p>
            <a:pPr algn="just"/>
            <a:r>
              <a:rPr lang="en-US" b="1" dirty="0">
                <a:latin typeface="Arial" panose="020B0604020202020204" pitchFamily="34" charset="0"/>
                <a:cs typeface="Arial" panose="020B0604020202020204" pitchFamily="34" charset="0"/>
              </a:rPr>
              <a:t>PLEIADES NEO</a:t>
            </a:r>
          </a:p>
          <a:p>
            <a:pPr algn="just"/>
            <a:r>
              <a:rPr lang="en-US" dirty="0">
                <a:solidFill>
                  <a:schemeClr val="tx1">
                    <a:lumMod val="75000"/>
                    <a:lumOff val="25000"/>
                  </a:schemeClr>
                </a:solidFill>
                <a:latin typeface="Arial" panose="020B0604020202020204" pitchFamily="34" charset="0"/>
                <a:cs typeface="Arial" panose="020B0604020202020204" pitchFamily="34" charset="0"/>
              </a:rPr>
              <a:t>Very-high resolution optical imagery for an unprecedented level of geospatial services. Features four identical 30cm resolution satellites and optimises each step of the satellite acquisition and delivery cycle</a:t>
            </a:r>
            <a:r>
              <a:rPr lang="en-US" dirty="0" smtClean="0">
                <a:solidFill>
                  <a:schemeClr val="tx1">
                    <a:lumMod val="75000"/>
                    <a:lumOff val="25000"/>
                  </a:schemeClr>
                </a:solidFill>
                <a:latin typeface="Arial" panose="020B0604020202020204" pitchFamily="34" charset="0"/>
                <a:cs typeface="Arial" panose="020B0604020202020204" pitchFamily="34" charset="0"/>
              </a:rPr>
              <a:t>.</a:t>
            </a:r>
            <a:endParaRPr lang="en-US"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3030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rot="5400000">
            <a:off x="-781053" y="2266949"/>
            <a:ext cx="8420101" cy="6858003"/>
          </a:xfrm>
          <a:prstGeom prst="rect">
            <a:avLst/>
          </a:prstGeom>
          <a:blipFill dpi="0" rotWithShape="0">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86895" y="3535293"/>
            <a:ext cx="3207205" cy="2171700"/>
          </a:xfrm>
          <a:prstGeom prst="rect">
            <a:avLst/>
          </a:prstGeom>
          <a:blipFill dpi="0" rotWithShape="0">
            <a:blip r:embed="rId3"/>
            <a:srcRect/>
            <a:stretch>
              <a:fillRect t="-32259" b="-3225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320595" y="6076273"/>
            <a:ext cx="3207205" cy="2171700"/>
          </a:xfrm>
          <a:prstGeom prst="rect">
            <a:avLst/>
          </a:prstGeom>
          <a:blipFill dpi="0" rotWithShape="1">
            <a:blip r:embed="rId4"/>
            <a:srcRect/>
            <a:stretch>
              <a:fillRect t="-32259" b="-3225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86895" y="6279418"/>
            <a:ext cx="3207205" cy="1731721"/>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320594" y="3750240"/>
            <a:ext cx="3207205" cy="1731721"/>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6858000" cy="15385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4"/>
          <p:cNvSpPr/>
          <p:nvPr/>
        </p:nvSpPr>
        <p:spPr>
          <a:xfrm>
            <a:off x="1785482" y="1485901"/>
            <a:ext cx="5072518" cy="1344383"/>
          </a:xfrm>
          <a:custGeom>
            <a:avLst/>
            <a:gdLst>
              <a:gd name="connsiteX0" fmla="*/ 0 w 5232400"/>
              <a:gd name="connsiteY0" fmla="*/ 0 h 1030514"/>
              <a:gd name="connsiteX1" fmla="*/ 5232400 w 5232400"/>
              <a:gd name="connsiteY1" fmla="*/ 0 h 1030514"/>
              <a:gd name="connsiteX2" fmla="*/ 5232400 w 5232400"/>
              <a:gd name="connsiteY2" fmla="*/ 1030514 h 1030514"/>
              <a:gd name="connsiteX3" fmla="*/ 0 w 5232400"/>
              <a:gd name="connsiteY3" fmla="*/ 1030514 h 1030514"/>
              <a:gd name="connsiteX4" fmla="*/ 0 w 5232400"/>
              <a:gd name="connsiteY4" fmla="*/ 0 h 1030514"/>
              <a:gd name="connsiteX0" fmla="*/ 0 w 5827486"/>
              <a:gd name="connsiteY0" fmla="*/ 14515 h 1030514"/>
              <a:gd name="connsiteX1" fmla="*/ 5827486 w 5827486"/>
              <a:gd name="connsiteY1" fmla="*/ 0 h 1030514"/>
              <a:gd name="connsiteX2" fmla="*/ 5827486 w 5827486"/>
              <a:gd name="connsiteY2" fmla="*/ 1030514 h 1030514"/>
              <a:gd name="connsiteX3" fmla="*/ 595086 w 5827486"/>
              <a:gd name="connsiteY3" fmla="*/ 1030514 h 1030514"/>
              <a:gd name="connsiteX4" fmla="*/ 0 w 5827486"/>
              <a:gd name="connsiteY4" fmla="*/ 14515 h 1030514"/>
              <a:gd name="connsiteX0" fmla="*/ 0 w 5827486"/>
              <a:gd name="connsiteY0" fmla="*/ 14515 h 1030514"/>
              <a:gd name="connsiteX1" fmla="*/ 5827486 w 5827486"/>
              <a:gd name="connsiteY1" fmla="*/ 0 h 1030514"/>
              <a:gd name="connsiteX2" fmla="*/ 5827486 w 5827486"/>
              <a:gd name="connsiteY2" fmla="*/ 1030514 h 1030514"/>
              <a:gd name="connsiteX3" fmla="*/ 1538515 w 5827486"/>
              <a:gd name="connsiteY3" fmla="*/ 1030514 h 1030514"/>
              <a:gd name="connsiteX4" fmla="*/ 0 w 5827486"/>
              <a:gd name="connsiteY4" fmla="*/ 14515 h 1030514"/>
              <a:gd name="connsiteX0" fmla="*/ 0 w 5811026"/>
              <a:gd name="connsiteY0" fmla="*/ 6917 h 1030514"/>
              <a:gd name="connsiteX1" fmla="*/ 5811026 w 5811026"/>
              <a:gd name="connsiteY1" fmla="*/ 0 h 1030514"/>
              <a:gd name="connsiteX2" fmla="*/ 5811026 w 5811026"/>
              <a:gd name="connsiteY2" fmla="*/ 1030514 h 1030514"/>
              <a:gd name="connsiteX3" fmla="*/ 1522055 w 5811026"/>
              <a:gd name="connsiteY3" fmla="*/ 1030514 h 1030514"/>
              <a:gd name="connsiteX4" fmla="*/ 0 w 5811026"/>
              <a:gd name="connsiteY4" fmla="*/ 6917 h 1030514"/>
              <a:gd name="connsiteX0" fmla="*/ 0 w 5827487"/>
              <a:gd name="connsiteY0" fmla="*/ 3118 h 1030514"/>
              <a:gd name="connsiteX1" fmla="*/ 5827487 w 5827487"/>
              <a:gd name="connsiteY1" fmla="*/ 0 h 1030514"/>
              <a:gd name="connsiteX2" fmla="*/ 5827487 w 5827487"/>
              <a:gd name="connsiteY2" fmla="*/ 1030514 h 1030514"/>
              <a:gd name="connsiteX3" fmla="*/ 1538516 w 5827487"/>
              <a:gd name="connsiteY3" fmla="*/ 1030514 h 1030514"/>
              <a:gd name="connsiteX4" fmla="*/ 0 w 5827487"/>
              <a:gd name="connsiteY4" fmla="*/ 3118 h 1030514"/>
              <a:gd name="connsiteX0" fmla="*/ 0 w 5843948"/>
              <a:gd name="connsiteY0" fmla="*/ 0 h 1034995"/>
              <a:gd name="connsiteX1" fmla="*/ 5843948 w 5843948"/>
              <a:gd name="connsiteY1" fmla="*/ 4481 h 1034995"/>
              <a:gd name="connsiteX2" fmla="*/ 5843948 w 5843948"/>
              <a:gd name="connsiteY2" fmla="*/ 1034995 h 1034995"/>
              <a:gd name="connsiteX3" fmla="*/ 1554977 w 5843948"/>
              <a:gd name="connsiteY3" fmla="*/ 1034995 h 1034995"/>
              <a:gd name="connsiteX4" fmla="*/ 0 w 5843948"/>
              <a:gd name="connsiteY4" fmla="*/ 0 h 103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3948" h="1034995">
                <a:moveTo>
                  <a:pt x="0" y="0"/>
                </a:moveTo>
                <a:lnTo>
                  <a:pt x="5843948" y="4481"/>
                </a:lnTo>
                <a:lnTo>
                  <a:pt x="5843948" y="1034995"/>
                </a:lnTo>
                <a:lnTo>
                  <a:pt x="1554977" y="1034995"/>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1785482" y="1621632"/>
            <a:ext cx="1329193" cy="129437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114675" y="2916009"/>
            <a:ext cx="3743325" cy="816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0" y="1621632"/>
            <a:ext cx="1785482" cy="476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4" name="Snip Single Corner Rectangle 13"/>
          <p:cNvSpPr/>
          <p:nvPr/>
        </p:nvSpPr>
        <p:spPr>
          <a:xfrm flipH="1">
            <a:off x="386895" y="9057121"/>
            <a:ext cx="569327" cy="439917"/>
          </a:xfrm>
          <a:prstGeom prst="snip1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54651" y="9107802"/>
            <a:ext cx="433815" cy="338554"/>
          </a:xfrm>
          <a:prstGeom prst="rect">
            <a:avLst/>
          </a:prstGeom>
          <a:noFill/>
        </p:spPr>
        <p:txBody>
          <a:bodyPr wrap="square" rtlCol="0">
            <a:spAutoFit/>
          </a:bodyPr>
          <a:lstStyle/>
          <a:p>
            <a:r>
              <a:rPr lang="en-US" sz="1600" dirty="0" smtClean="0">
                <a:latin typeface="Arial" panose="020B0604020202020204" pitchFamily="34" charset="0"/>
                <a:cs typeface="Arial" panose="020B0604020202020204" pitchFamily="34" charset="0"/>
              </a:rPr>
              <a:t>07</a:t>
            </a:r>
            <a:endParaRPr lang="en-US" sz="1600" dirty="0">
              <a:latin typeface="Arial" panose="020B0604020202020204" pitchFamily="34" charset="0"/>
              <a:cs typeface="Arial" panose="020B0604020202020204" pitchFamily="34" charset="0"/>
            </a:endParaRPr>
          </a:p>
        </p:txBody>
      </p:sp>
      <p:cxnSp>
        <p:nvCxnSpPr>
          <p:cNvPr id="16" name="Straight Connector 15"/>
          <p:cNvCxnSpPr/>
          <p:nvPr/>
        </p:nvCxnSpPr>
        <p:spPr>
          <a:xfrm>
            <a:off x="956222" y="9288581"/>
            <a:ext cx="210269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607593" y="3809212"/>
            <a:ext cx="2757488" cy="1613775"/>
          </a:xfrm>
          <a:prstGeom prst="rect">
            <a:avLst/>
          </a:prstGeom>
          <a:noFill/>
        </p:spPr>
        <p:txBody>
          <a:bodyPr wrap="square" rtlCol="0">
            <a:spAutoFit/>
          </a:bodyPr>
          <a:lstStyle/>
          <a:p>
            <a:pPr algn="just"/>
            <a:r>
              <a:rPr lang="en-US" b="1" dirty="0">
                <a:latin typeface="Arial" panose="020B0604020202020204" pitchFamily="34" charset="0"/>
                <a:cs typeface="Arial" panose="020B0604020202020204" pitchFamily="34" charset="0"/>
              </a:rPr>
              <a:t>PLANET BASEMAPS</a:t>
            </a:r>
          </a:p>
          <a:p>
            <a:pPr algn="just"/>
            <a:r>
              <a:rPr lang="en-US" dirty="0">
                <a:solidFill>
                  <a:schemeClr val="tx1">
                    <a:lumMod val="75000"/>
                    <a:lumOff val="25000"/>
                  </a:schemeClr>
                </a:solidFill>
                <a:latin typeface="Arial" panose="020B0604020202020204" pitchFamily="34" charset="0"/>
                <a:cs typeface="Arial" panose="020B0604020202020204" pitchFamily="34" charset="0"/>
              </a:rPr>
              <a:t>Visually consistent and science-grade mosaics that enable time-series analysis and machine learning-powered analytics. Planet Basemaps leverage cutting-edge software together with daily global satellite imagery</a:t>
            </a:r>
            <a:r>
              <a:rPr lang="en-US" dirty="0" smtClean="0">
                <a:solidFill>
                  <a:schemeClr val="tx1">
                    <a:lumMod val="75000"/>
                    <a:lumOff val="25000"/>
                  </a:schemeClr>
                </a:solidFill>
                <a:latin typeface="Arial" panose="020B0604020202020204" pitchFamily="34" charset="0"/>
                <a:cs typeface="Arial" panose="020B0604020202020204" pitchFamily="34" charset="0"/>
              </a:rPr>
              <a:t>.</a:t>
            </a:r>
            <a:endParaRPr 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8" name="TextBox 17"/>
          <p:cNvSpPr txBox="1"/>
          <p:nvPr/>
        </p:nvSpPr>
        <p:spPr>
          <a:xfrm>
            <a:off x="485777" y="6510344"/>
            <a:ext cx="2757488" cy="1233415"/>
          </a:xfrm>
          <a:prstGeom prst="rect">
            <a:avLst/>
          </a:prstGeom>
          <a:noFill/>
        </p:spPr>
        <p:txBody>
          <a:bodyPr wrap="square" rtlCol="0">
            <a:spAutoFit/>
          </a:bodyPr>
          <a:lstStyle/>
          <a:p>
            <a:pPr algn="just"/>
            <a:r>
              <a:rPr lang="en-US" b="1" dirty="0">
                <a:latin typeface="Arial" panose="020B0604020202020204" pitchFamily="34" charset="0"/>
                <a:cs typeface="Arial" panose="020B0604020202020204" pitchFamily="34" charset="0"/>
              </a:rPr>
              <a:t>RADARSAT</a:t>
            </a:r>
          </a:p>
          <a:p>
            <a:pPr algn="just"/>
            <a:r>
              <a:rPr lang="en-US" dirty="0">
                <a:solidFill>
                  <a:schemeClr val="tx1">
                    <a:lumMod val="75000"/>
                    <a:lumOff val="25000"/>
                  </a:schemeClr>
                </a:solidFill>
                <a:latin typeface="Arial" panose="020B0604020202020204" pitchFamily="34" charset="0"/>
                <a:cs typeface="Arial" panose="020B0604020202020204" pitchFamily="34" charset="0"/>
              </a:rPr>
              <a:t>Synthetic aperture radar (SAR)-based reliable, near-real-time access to all-weather imagery and surveillance information, producing over 75,000 images per year.</a:t>
            </a:r>
          </a:p>
        </p:txBody>
      </p:sp>
    </p:spTree>
    <p:extLst>
      <p:ext uri="{BB962C8B-B14F-4D97-AF65-F5344CB8AC3E}">
        <p14:creationId xmlns:p14="http://schemas.microsoft.com/office/powerpoint/2010/main" val="32245036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821</TotalTime>
  <Words>658</Words>
  <Application>Microsoft Office PowerPoint</Application>
  <PresentationFormat>A4 Paper (210x297 mm)</PresentationFormat>
  <Paragraphs>65</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Mining &amp; Mineral Monitoring</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205</cp:revision>
  <dcterms:created xsi:type="dcterms:W3CDTF">2022-09-27T05:21:08Z</dcterms:created>
  <dcterms:modified xsi:type="dcterms:W3CDTF">2022-09-28T12:58:51Z</dcterms:modified>
</cp:coreProperties>
</file>